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1"/>
  </p:notesMasterIdLst>
  <p:sldIdLst>
    <p:sldId id="312" r:id="rId2"/>
    <p:sldId id="272" r:id="rId3"/>
    <p:sldId id="270" r:id="rId4"/>
    <p:sldId id="275" r:id="rId5"/>
    <p:sldId id="277" r:id="rId6"/>
    <p:sldId id="285" r:id="rId7"/>
    <p:sldId id="286" r:id="rId8"/>
    <p:sldId id="287" r:id="rId9"/>
    <p:sldId id="290" r:id="rId10"/>
    <p:sldId id="291" r:id="rId11"/>
    <p:sldId id="292" r:id="rId12"/>
    <p:sldId id="293" r:id="rId13"/>
    <p:sldId id="289" r:id="rId14"/>
    <p:sldId id="313" r:id="rId15"/>
    <p:sldId id="314" r:id="rId16"/>
    <p:sldId id="315" r:id="rId17"/>
    <p:sldId id="294" r:id="rId18"/>
    <p:sldId id="297" r:id="rId19"/>
    <p:sldId id="284" r:id="rId20"/>
    <p:sldId id="299" r:id="rId21"/>
    <p:sldId id="269" r:id="rId22"/>
    <p:sldId id="268" r:id="rId23"/>
    <p:sldId id="271" r:id="rId24"/>
    <p:sldId id="267" r:id="rId25"/>
    <p:sldId id="273" r:id="rId26"/>
    <p:sldId id="274" r:id="rId27"/>
    <p:sldId id="300" r:id="rId28"/>
    <p:sldId id="301" r:id="rId29"/>
    <p:sldId id="302" r:id="rId30"/>
    <p:sldId id="305" r:id="rId31"/>
    <p:sldId id="261" r:id="rId32"/>
    <p:sldId id="306" r:id="rId33"/>
    <p:sldId id="307" r:id="rId34"/>
    <p:sldId id="308" r:id="rId35"/>
    <p:sldId id="310" r:id="rId36"/>
    <p:sldId id="311" r:id="rId37"/>
    <p:sldId id="280" r:id="rId38"/>
    <p:sldId id="316" r:id="rId39"/>
    <p:sldId id="317" r:id="rId40"/>
  </p:sldIdLst>
  <p:sldSz cx="12192000" cy="6858000"/>
  <p:notesSz cx="6858000" cy="9144000"/>
  <p:embeddedFontLst>
    <p:embeddedFont>
      <p:font typeface="Perfect DOS VGA 437 Win" panose="02000009000000000000" pitchFamily="49"/>
      <p:regular r:id="rId42"/>
    </p:embeddedFont>
    <p:embeddedFont>
      <p:font typeface="Segoe UI" panose="020B0502040204020203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940BF84-1FC5-422E-959B-2342898AD79F}">
          <p14:sldIdLst>
            <p14:sldId id="312"/>
            <p14:sldId id="272"/>
            <p14:sldId id="270"/>
            <p14:sldId id="275"/>
            <p14:sldId id="277"/>
            <p14:sldId id="285"/>
            <p14:sldId id="286"/>
            <p14:sldId id="287"/>
            <p14:sldId id="290"/>
            <p14:sldId id="291"/>
          </p14:sldIdLst>
        </p14:section>
        <p14:section name="Slide" id="{49FFE97A-4CE3-4B63-BA86-A2CC5644F986}">
          <p14:sldIdLst>
            <p14:sldId id="292"/>
            <p14:sldId id="293"/>
            <p14:sldId id="289"/>
            <p14:sldId id="313"/>
            <p14:sldId id="314"/>
            <p14:sldId id="315"/>
            <p14:sldId id="294"/>
            <p14:sldId id="297"/>
            <p14:sldId id="284"/>
          </p14:sldIdLst>
        </p14:section>
        <p14:section name="Hexagon to Cube" id="{FBBF0322-8DE3-4CC4-9280-BF5FAECA570D}">
          <p14:sldIdLst>
            <p14:sldId id="299"/>
            <p14:sldId id="269"/>
            <p14:sldId id="268"/>
            <p14:sldId id="271"/>
            <p14:sldId id="267"/>
            <p14:sldId id="273"/>
            <p14:sldId id="274"/>
            <p14:sldId id="300"/>
            <p14:sldId id="301"/>
            <p14:sldId id="302"/>
            <p14:sldId id="305"/>
            <p14:sldId id="261"/>
            <p14:sldId id="306"/>
            <p14:sldId id="307"/>
            <p14:sldId id="308"/>
            <p14:sldId id="310"/>
            <p14:sldId id="311"/>
          </p14:sldIdLst>
        </p14:section>
        <p14:section name="Untitled Section" id="{0BE550DB-A637-40F0-877B-50D9B927A2F0}">
          <p14:sldIdLst>
            <p14:sldId id="280"/>
            <p14:sldId id="316"/>
            <p14:sldId id="31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768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911B9-42B0-4BB9-8BF5-2D2E78590CC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B4AC7-4C38-414B-98B7-FB8587DC1BA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591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B4AC7-4C38-414B-98B7-FB8587DC1BAD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115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B4AC7-4C38-414B-98B7-FB8587DC1BAD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8306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FECAE-907A-02F5-4E30-5E0413A77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8FA0ED-963A-E304-3FB8-0F7CE1AEC9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90B04E-0431-CEC4-1872-C8C0FABB65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69CAB-DB4C-C3BF-3269-5B12E288A4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B4AC7-4C38-414B-98B7-FB8587DC1BAD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0225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75FA9-D7C7-85CD-56F3-FBD37D7452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CA1055-4BF0-7A19-8F41-4B2CADF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982C8-55CC-7139-D62F-EE209B55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80B93-C740-B9FD-13D5-40581C16A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6163-EAD3-DC53-5C0E-F654D68D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933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054D3-077D-54F9-DFC7-09B8688ED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96ADC0-7137-475D-B8B9-CADA7F6254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D0E42-0340-22FA-80C7-7E3972522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62B4C-5B99-C8C5-EB7B-0879F0523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D592B-3833-5FD1-57F3-04F7354C7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675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7DC7F2-5952-6241-F86E-09385321B3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3D741-B181-BDBA-5A91-5567E72B3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E7C15-A2B4-6B7C-722D-AAAB54EE4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D96E-4F7A-B347-8D68-9D7C1D7E3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C86E2-4B20-4658-5FA7-39B98C89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042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10572-4611-924F-D6FE-921E97673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41B86-8567-27EF-8DB6-4CD606A2C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9378E-FFC4-99BF-1BAD-478C8DC4A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B4AB9-3A25-41FB-404B-5417C2250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3DFA8-0346-B31F-C144-4FEC89C5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90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E51BE-8252-4607-5306-FF7BB454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3BEC3-A259-EB72-B027-A0FBA656D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159B9-4AA4-7FCB-DB08-DADB4519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A48FC-DD6E-8EEE-E9FE-BD4C434AC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51413-48FB-45A3-64EF-BC4B057E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020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8E8DC-8E55-C3B0-316C-4E582A82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1A479-09E9-4D17-C56B-7375F0B81F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C69E49-AD98-AD48-963C-13FE01785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017EC-B717-348C-2B43-82AA9363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A39DC-71B5-45BF-F312-3E14187CD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0E82EE-3024-7381-2431-5D460E209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769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A06D0-9674-C857-C1A0-010302523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03CF8-F8FE-2FA8-A495-03CAF11789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480B3C-B790-176E-0F21-9E4077D31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D8344E-E79E-6EF6-684C-82851055B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DF3E83-E2D7-FDA9-C29C-060D489930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F73BF2-3631-4D91-BB5A-B1B4217DF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BD9663-A18F-18FE-21C8-9A3D0B09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6A0D45-CDA1-1E62-93C3-6C2CBDBF7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6901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1762F-740E-8E7C-28AF-8226BAED8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B9804F-93CB-33AE-7F93-CBF9AA50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A0D070-316F-5D80-25B4-B24963BD6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AFC30-366C-AFA7-04B8-58EFACCA4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802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E6B755-E96F-3EE7-04D1-94BEFC6F3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08E3E9-3CD6-DCDF-8119-BF2E620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9B68ED-EB99-42AC-223C-D22771A0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466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B18AF-D5A5-72AC-7751-27AD53845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AD0D5-04AC-B8FB-23B5-33DA6B072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2E1053-ED73-6C93-2F26-93F37F5E5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039051-3790-8B3D-A5DC-459303AE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70449-5390-5815-8A5A-542126FE2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134DA-CCA8-FE64-E023-4B5694FBF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783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968AE-DA37-114A-1C19-8368B64D3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3F1AA6-B266-9A8F-471F-45BCF598A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0266A1-D838-AEDF-697B-873225227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A8947-DAC8-7EC8-62B6-4168CB8FB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5A534-3EF5-2B03-B7A6-AC58465A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9AABA-86D0-0889-7013-918C0DF6C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147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A0D18B-3D36-5C81-ED58-18B4CE524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F7CCC-B2AD-D10E-A481-DA4131277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AC8C7-8EDC-760C-DD2D-2AF531D62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AA3C96-F105-45F2-A476-3891F0058736}" type="datetimeFigureOut">
              <a:rPr lang="en-AU" smtClean="0"/>
              <a:t>15/11/2025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4F6DE-44D6-1D7D-C643-11021B0BB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49272-CE5E-7058-878E-EB8568D2A4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047E3D-745F-41B0-8C10-85D45B3F35A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08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D0E4C9-4B1B-9C50-DE3D-5629B134B2BA}"/>
              </a:ext>
            </a:extLst>
          </p:cNvPr>
          <p:cNvSpPr txBox="1"/>
          <p:nvPr/>
        </p:nvSpPr>
        <p:spPr>
          <a:xfrm>
            <a:off x="805543" y="1536174"/>
            <a:ext cx="10972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4000" dirty="0"/>
              <a:t>Is it a PowerPoint?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4000" dirty="0"/>
              <a:t>I hope so.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4000" dirty="0"/>
              <a:t>No frame by frame animation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4000" dirty="0"/>
              <a:t>No VBA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4000" dirty="0"/>
              <a:t>No use of externally created vectors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4000" dirty="0"/>
              <a:t>No idea what I’m doing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45E2D3-6326-08F7-75CF-C5F0EB5B33B0}"/>
              </a:ext>
            </a:extLst>
          </p:cNvPr>
          <p:cNvSpPr txBox="1"/>
          <p:nvPr/>
        </p:nvSpPr>
        <p:spPr>
          <a:xfrm>
            <a:off x="2487370" y="410519"/>
            <a:ext cx="7217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/>
              <a:t>What Is A Demo?</a:t>
            </a:r>
          </a:p>
        </p:txBody>
      </p:sp>
    </p:spTree>
    <p:extLst>
      <p:ext uri="{BB962C8B-B14F-4D97-AF65-F5344CB8AC3E}">
        <p14:creationId xmlns:p14="http://schemas.microsoft.com/office/powerpoint/2010/main" val="319627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A9AA0-E313-B51F-8EAD-27AE86B6D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DE723C3-2FDF-9EF6-355E-0C694E995BF0}"/>
              </a:ext>
            </a:extLst>
          </p:cNvPr>
          <p:cNvSpPr/>
          <p:nvPr/>
        </p:nvSpPr>
        <p:spPr>
          <a:xfrm>
            <a:off x="2957125" y="0"/>
            <a:ext cx="1995661" cy="6857999"/>
          </a:xfrm>
          <a:custGeom>
            <a:avLst/>
            <a:gdLst>
              <a:gd name="connsiteX0" fmla="*/ 0 w 1995661"/>
              <a:gd name="connsiteY0" fmla="*/ 0 h 6857999"/>
              <a:gd name="connsiteX1" fmla="*/ 1995661 w 1995661"/>
              <a:gd name="connsiteY1" fmla="*/ 0 h 6857999"/>
              <a:gd name="connsiteX2" fmla="*/ 1995661 w 1995661"/>
              <a:gd name="connsiteY2" fmla="*/ 6857999 h 6857999"/>
              <a:gd name="connsiteX3" fmla="*/ 0 w 1995661"/>
              <a:gd name="connsiteY3" fmla="*/ 6857999 h 6857999"/>
              <a:gd name="connsiteX4" fmla="*/ 0 w 1995661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1" h="6857999">
                <a:moveTo>
                  <a:pt x="0" y="0"/>
                </a:moveTo>
                <a:lnTo>
                  <a:pt x="1995661" y="0"/>
                </a:lnTo>
                <a:lnTo>
                  <a:pt x="1995661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74E01B-D59E-9347-A0A6-F84FEA0DE3CD}"/>
              </a:ext>
            </a:extLst>
          </p:cNvPr>
          <p:cNvSpPr/>
          <p:nvPr/>
        </p:nvSpPr>
        <p:spPr>
          <a:xfrm>
            <a:off x="5529078" y="0"/>
            <a:ext cx="1995663" cy="6857999"/>
          </a:xfrm>
          <a:custGeom>
            <a:avLst/>
            <a:gdLst>
              <a:gd name="connsiteX0" fmla="*/ 0 w 1995663"/>
              <a:gd name="connsiteY0" fmla="*/ 0 h 6857999"/>
              <a:gd name="connsiteX1" fmla="*/ 1995663 w 1995663"/>
              <a:gd name="connsiteY1" fmla="*/ 0 h 6857999"/>
              <a:gd name="connsiteX2" fmla="*/ 1995663 w 1995663"/>
              <a:gd name="connsiteY2" fmla="*/ 6857999 h 6857999"/>
              <a:gd name="connsiteX3" fmla="*/ 0 w 1995663"/>
              <a:gd name="connsiteY3" fmla="*/ 6857999 h 6857999"/>
              <a:gd name="connsiteX4" fmla="*/ 0 w 1995663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3" h="6857999">
                <a:moveTo>
                  <a:pt x="0" y="0"/>
                </a:moveTo>
                <a:lnTo>
                  <a:pt x="1995663" y="0"/>
                </a:lnTo>
                <a:lnTo>
                  <a:pt x="1995663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2E7161C-C01A-BA64-F1C2-86B306953073}"/>
              </a:ext>
            </a:extLst>
          </p:cNvPr>
          <p:cNvSpPr/>
          <p:nvPr/>
        </p:nvSpPr>
        <p:spPr>
          <a:xfrm>
            <a:off x="2990377" y="69597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93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BF7A8D-8497-30E4-66F7-9FD4E4071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0711BEC7-DA1F-288B-16C0-BAB9DF8E274C}"/>
              </a:ext>
            </a:extLst>
          </p:cNvPr>
          <p:cNvSpPr/>
          <p:nvPr/>
        </p:nvSpPr>
        <p:spPr>
          <a:xfrm>
            <a:off x="2957125" y="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F8759A2-DE6D-7E61-A649-81F86528BD4C}"/>
              </a:ext>
            </a:extLst>
          </p:cNvPr>
          <p:cNvSpPr/>
          <p:nvPr/>
        </p:nvSpPr>
        <p:spPr>
          <a:xfrm>
            <a:off x="2957125" y="502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19445CA-F28B-44BD-DA14-E61293F11546}"/>
              </a:ext>
            </a:extLst>
          </p:cNvPr>
          <p:cNvSpPr/>
          <p:nvPr/>
        </p:nvSpPr>
        <p:spPr>
          <a:xfrm>
            <a:off x="2957125" y="1004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D97C185-ED30-437C-BD65-5C0ADED65469}"/>
              </a:ext>
            </a:extLst>
          </p:cNvPr>
          <p:cNvSpPr/>
          <p:nvPr/>
        </p:nvSpPr>
        <p:spPr>
          <a:xfrm>
            <a:off x="2957125" y="1507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78053E4-7929-3711-DFF7-28C9A7C7C6DD}"/>
              </a:ext>
            </a:extLst>
          </p:cNvPr>
          <p:cNvSpPr/>
          <p:nvPr/>
        </p:nvSpPr>
        <p:spPr>
          <a:xfrm>
            <a:off x="2957125" y="2009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D8B3DC2-6A7F-D641-2A11-7A72EB2A46E1}"/>
              </a:ext>
            </a:extLst>
          </p:cNvPr>
          <p:cNvSpPr/>
          <p:nvPr/>
        </p:nvSpPr>
        <p:spPr>
          <a:xfrm>
            <a:off x="2957125" y="2512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BA707D4-9F3A-EA3C-4CF6-2CF21B88C8D9}"/>
              </a:ext>
            </a:extLst>
          </p:cNvPr>
          <p:cNvSpPr/>
          <p:nvPr/>
        </p:nvSpPr>
        <p:spPr>
          <a:xfrm>
            <a:off x="2957125" y="3014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0C814A3-4755-B3F6-2838-D5DFC8354801}"/>
              </a:ext>
            </a:extLst>
          </p:cNvPr>
          <p:cNvSpPr/>
          <p:nvPr/>
        </p:nvSpPr>
        <p:spPr>
          <a:xfrm>
            <a:off x="2957125" y="3516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7B22772-B37D-1ED8-87B3-CE183ABF6935}"/>
              </a:ext>
            </a:extLst>
          </p:cNvPr>
          <p:cNvSpPr/>
          <p:nvPr/>
        </p:nvSpPr>
        <p:spPr>
          <a:xfrm>
            <a:off x="2957125" y="4019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58914EF-EC67-368A-BE36-C7556E839151}"/>
              </a:ext>
            </a:extLst>
          </p:cNvPr>
          <p:cNvSpPr/>
          <p:nvPr/>
        </p:nvSpPr>
        <p:spPr>
          <a:xfrm>
            <a:off x="2957125" y="4521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18C20FB-1C0A-9D19-639D-18B2D1FA1B07}"/>
              </a:ext>
            </a:extLst>
          </p:cNvPr>
          <p:cNvSpPr/>
          <p:nvPr/>
        </p:nvSpPr>
        <p:spPr>
          <a:xfrm>
            <a:off x="2957125" y="5024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9DFAF60-989F-EF11-73DB-FD8C01FE4A81}"/>
              </a:ext>
            </a:extLst>
          </p:cNvPr>
          <p:cNvSpPr/>
          <p:nvPr/>
        </p:nvSpPr>
        <p:spPr>
          <a:xfrm>
            <a:off x="2957125" y="5526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CF1D750-8A61-FCD5-ACA3-325DE7524B31}"/>
              </a:ext>
            </a:extLst>
          </p:cNvPr>
          <p:cNvSpPr/>
          <p:nvPr/>
        </p:nvSpPr>
        <p:spPr>
          <a:xfrm>
            <a:off x="2957125" y="6028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C694631-47EB-3FEC-7C40-56D1767192B4}"/>
              </a:ext>
            </a:extLst>
          </p:cNvPr>
          <p:cNvSpPr/>
          <p:nvPr/>
        </p:nvSpPr>
        <p:spPr>
          <a:xfrm>
            <a:off x="2957125" y="6531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EA801FE-A264-749A-DDD5-DDAF6B7B3CED}"/>
              </a:ext>
            </a:extLst>
          </p:cNvPr>
          <p:cNvSpPr/>
          <p:nvPr/>
        </p:nvSpPr>
        <p:spPr>
          <a:xfrm>
            <a:off x="2957125" y="7033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A4FF4B1-B0E0-EC74-D388-94A1BFACD50D}"/>
              </a:ext>
            </a:extLst>
          </p:cNvPr>
          <p:cNvSpPr/>
          <p:nvPr/>
        </p:nvSpPr>
        <p:spPr>
          <a:xfrm>
            <a:off x="2957125" y="7536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0695F92-AA02-8E2C-4670-B092D127439D}"/>
              </a:ext>
            </a:extLst>
          </p:cNvPr>
          <p:cNvSpPr/>
          <p:nvPr/>
        </p:nvSpPr>
        <p:spPr>
          <a:xfrm>
            <a:off x="2957125" y="8038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2993D53-42F2-1539-C860-4E109CB16569}"/>
              </a:ext>
            </a:extLst>
          </p:cNvPr>
          <p:cNvSpPr/>
          <p:nvPr/>
        </p:nvSpPr>
        <p:spPr>
          <a:xfrm>
            <a:off x="2957125" y="8540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92CEFDF8-6BB4-5506-05A1-AD23E42A8539}"/>
              </a:ext>
            </a:extLst>
          </p:cNvPr>
          <p:cNvSpPr/>
          <p:nvPr/>
        </p:nvSpPr>
        <p:spPr>
          <a:xfrm>
            <a:off x="2957125" y="9043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4DC9895-184E-F369-D6DF-0C1E465A1568}"/>
              </a:ext>
            </a:extLst>
          </p:cNvPr>
          <p:cNvSpPr/>
          <p:nvPr/>
        </p:nvSpPr>
        <p:spPr>
          <a:xfrm>
            <a:off x="2957125" y="9545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05D736A-D40F-C4C9-9233-A68FCB9A9CA2}"/>
              </a:ext>
            </a:extLst>
          </p:cNvPr>
          <p:cNvSpPr/>
          <p:nvPr/>
        </p:nvSpPr>
        <p:spPr>
          <a:xfrm>
            <a:off x="2957125" y="10048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20A0BBF-E52F-556D-4536-8A2611A6E9BF}"/>
              </a:ext>
            </a:extLst>
          </p:cNvPr>
          <p:cNvSpPr/>
          <p:nvPr/>
        </p:nvSpPr>
        <p:spPr>
          <a:xfrm>
            <a:off x="2957125" y="10550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01BEB6A6-042E-96C2-4284-B1431ABBDB5B}"/>
              </a:ext>
            </a:extLst>
          </p:cNvPr>
          <p:cNvSpPr/>
          <p:nvPr/>
        </p:nvSpPr>
        <p:spPr>
          <a:xfrm>
            <a:off x="2957125" y="11053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43AE02D-059F-3C31-3CF4-8C5EA7CDA9A7}"/>
              </a:ext>
            </a:extLst>
          </p:cNvPr>
          <p:cNvSpPr/>
          <p:nvPr/>
        </p:nvSpPr>
        <p:spPr>
          <a:xfrm>
            <a:off x="2957125" y="11555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3C6335B-8AA7-251E-FF6E-5CB1CECD91A5}"/>
              </a:ext>
            </a:extLst>
          </p:cNvPr>
          <p:cNvSpPr/>
          <p:nvPr/>
        </p:nvSpPr>
        <p:spPr>
          <a:xfrm>
            <a:off x="2957125" y="12057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CEAC774-C59C-4A87-0EDF-30BD134A1FF9}"/>
              </a:ext>
            </a:extLst>
          </p:cNvPr>
          <p:cNvSpPr/>
          <p:nvPr/>
        </p:nvSpPr>
        <p:spPr>
          <a:xfrm>
            <a:off x="2957125" y="12560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571238B-4D52-BC6E-6F28-BA8C895CEA1C}"/>
              </a:ext>
            </a:extLst>
          </p:cNvPr>
          <p:cNvSpPr/>
          <p:nvPr/>
        </p:nvSpPr>
        <p:spPr>
          <a:xfrm>
            <a:off x="2957125" y="13062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F19A4404-6F14-4303-BE18-115053274F97}"/>
              </a:ext>
            </a:extLst>
          </p:cNvPr>
          <p:cNvSpPr/>
          <p:nvPr/>
        </p:nvSpPr>
        <p:spPr>
          <a:xfrm>
            <a:off x="2957125" y="13565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8E9F846-209C-46F2-8D97-B02D9C3D0ACC}"/>
              </a:ext>
            </a:extLst>
          </p:cNvPr>
          <p:cNvSpPr/>
          <p:nvPr/>
        </p:nvSpPr>
        <p:spPr>
          <a:xfrm>
            <a:off x="2957125" y="14067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FF0BDBA-84E3-B2B0-8098-0C1FE042CAA2}"/>
              </a:ext>
            </a:extLst>
          </p:cNvPr>
          <p:cNvSpPr/>
          <p:nvPr/>
        </p:nvSpPr>
        <p:spPr>
          <a:xfrm>
            <a:off x="2957125" y="14569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51B0325-88CA-85A7-374A-0A37D214D928}"/>
              </a:ext>
            </a:extLst>
          </p:cNvPr>
          <p:cNvSpPr/>
          <p:nvPr/>
        </p:nvSpPr>
        <p:spPr>
          <a:xfrm>
            <a:off x="2957125" y="15072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472885B-569C-51CF-581B-92278DD6BDBB}"/>
              </a:ext>
            </a:extLst>
          </p:cNvPr>
          <p:cNvSpPr/>
          <p:nvPr/>
        </p:nvSpPr>
        <p:spPr>
          <a:xfrm>
            <a:off x="2957125" y="15574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F8CB80A-26A8-490B-4867-B4EAEF093D7E}"/>
              </a:ext>
            </a:extLst>
          </p:cNvPr>
          <p:cNvSpPr/>
          <p:nvPr/>
        </p:nvSpPr>
        <p:spPr>
          <a:xfrm>
            <a:off x="2957125" y="16077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5FF6A5F-6B3D-B737-09BF-152878326A0D}"/>
              </a:ext>
            </a:extLst>
          </p:cNvPr>
          <p:cNvSpPr/>
          <p:nvPr/>
        </p:nvSpPr>
        <p:spPr>
          <a:xfrm>
            <a:off x="2957125" y="16579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9D8057A5-70FD-F41B-37F9-7B2760914004}"/>
              </a:ext>
            </a:extLst>
          </p:cNvPr>
          <p:cNvSpPr/>
          <p:nvPr/>
        </p:nvSpPr>
        <p:spPr>
          <a:xfrm>
            <a:off x="2957125" y="170819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C91BE0E-9F66-6759-2B0F-BDCA7A0787BC}"/>
              </a:ext>
            </a:extLst>
          </p:cNvPr>
          <p:cNvSpPr/>
          <p:nvPr/>
        </p:nvSpPr>
        <p:spPr>
          <a:xfrm>
            <a:off x="2957125" y="175843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A7DBCE6-686D-D6D0-AE7A-D246DAA95B3E}"/>
              </a:ext>
            </a:extLst>
          </p:cNvPr>
          <p:cNvSpPr/>
          <p:nvPr/>
        </p:nvSpPr>
        <p:spPr>
          <a:xfrm>
            <a:off x="2957125" y="180867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4DACC64D-769C-01B2-8CFE-0786F84C0580}"/>
              </a:ext>
            </a:extLst>
          </p:cNvPr>
          <p:cNvSpPr/>
          <p:nvPr/>
        </p:nvSpPr>
        <p:spPr>
          <a:xfrm>
            <a:off x="2957125" y="185891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B36E1E05-E18E-2D3A-8CE5-6896D35DBEA7}"/>
              </a:ext>
            </a:extLst>
          </p:cNvPr>
          <p:cNvSpPr/>
          <p:nvPr/>
        </p:nvSpPr>
        <p:spPr>
          <a:xfrm>
            <a:off x="2957125" y="190915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E0002D96-8857-B35F-9223-C06AA66AA563}"/>
              </a:ext>
            </a:extLst>
          </p:cNvPr>
          <p:cNvSpPr/>
          <p:nvPr/>
        </p:nvSpPr>
        <p:spPr>
          <a:xfrm>
            <a:off x="2957125" y="195939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55418E4-23B5-41F0-CE5E-E3BE0C6E3DBF}"/>
              </a:ext>
            </a:extLst>
          </p:cNvPr>
          <p:cNvSpPr/>
          <p:nvPr/>
        </p:nvSpPr>
        <p:spPr>
          <a:xfrm>
            <a:off x="2957125" y="20096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A0A796C-8CF3-FAD4-082A-C0D362CDBA16}"/>
              </a:ext>
            </a:extLst>
          </p:cNvPr>
          <p:cNvSpPr/>
          <p:nvPr/>
        </p:nvSpPr>
        <p:spPr>
          <a:xfrm>
            <a:off x="2957125" y="205988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436C1D9D-9211-9D93-9C18-EF2986245BCF}"/>
              </a:ext>
            </a:extLst>
          </p:cNvPr>
          <p:cNvSpPr/>
          <p:nvPr/>
        </p:nvSpPr>
        <p:spPr>
          <a:xfrm>
            <a:off x="2957125" y="211012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BC354DCD-BE2A-6E58-C992-F227E8D3C1B7}"/>
              </a:ext>
            </a:extLst>
          </p:cNvPr>
          <p:cNvSpPr/>
          <p:nvPr/>
        </p:nvSpPr>
        <p:spPr>
          <a:xfrm>
            <a:off x="2957125" y="216036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05F2B85-62E9-2009-844A-2487C5B90FDC}"/>
              </a:ext>
            </a:extLst>
          </p:cNvPr>
          <p:cNvSpPr/>
          <p:nvPr/>
        </p:nvSpPr>
        <p:spPr>
          <a:xfrm>
            <a:off x="2957125" y="221060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984A5B93-8D51-62E7-1C71-AD46FBA24290}"/>
              </a:ext>
            </a:extLst>
          </p:cNvPr>
          <p:cNvSpPr/>
          <p:nvPr/>
        </p:nvSpPr>
        <p:spPr>
          <a:xfrm>
            <a:off x="2957125" y="226084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3A5C43A-A3B6-3D45-20AE-FB3C716409D5}"/>
              </a:ext>
            </a:extLst>
          </p:cNvPr>
          <p:cNvSpPr/>
          <p:nvPr/>
        </p:nvSpPr>
        <p:spPr>
          <a:xfrm>
            <a:off x="2957125" y="231108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0D13C25-8C51-6B90-D183-C64EFE3F7A08}"/>
              </a:ext>
            </a:extLst>
          </p:cNvPr>
          <p:cNvSpPr/>
          <p:nvPr/>
        </p:nvSpPr>
        <p:spPr>
          <a:xfrm>
            <a:off x="2957125" y="236132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584F8F8A-0FED-06DB-C2E8-FA1DF447D63E}"/>
              </a:ext>
            </a:extLst>
          </p:cNvPr>
          <p:cNvSpPr/>
          <p:nvPr/>
        </p:nvSpPr>
        <p:spPr>
          <a:xfrm>
            <a:off x="2957125" y="241156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EB129D63-5886-ADA8-5848-3C454209D977}"/>
              </a:ext>
            </a:extLst>
          </p:cNvPr>
          <p:cNvSpPr/>
          <p:nvPr/>
        </p:nvSpPr>
        <p:spPr>
          <a:xfrm>
            <a:off x="2957125" y="246180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FF2433FC-8AF3-9988-B95D-325D99ED2FA6}"/>
              </a:ext>
            </a:extLst>
          </p:cNvPr>
          <p:cNvSpPr/>
          <p:nvPr/>
        </p:nvSpPr>
        <p:spPr>
          <a:xfrm>
            <a:off x="1278731" y="1085850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DB08A32E-6FD6-B255-38D7-B9C05C2A8943}"/>
              </a:ext>
            </a:extLst>
          </p:cNvPr>
          <p:cNvSpPr/>
          <p:nvPr/>
        </p:nvSpPr>
        <p:spPr>
          <a:xfrm>
            <a:off x="2957125" y="25120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0EC4F5AB-51E4-0884-CC94-B70356F42C37}"/>
              </a:ext>
            </a:extLst>
          </p:cNvPr>
          <p:cNvSpPr/>
          <p:nvPr/>
        </p:nvSpPr>
        <p:spPr>
          <a:xfrm>
            <a:off x="2957125" y="256229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B1DBBAB6-C530-C61E-BD8A-92D3E752C6B1}"/>
              </a:ext>
            </a:extLst>
          </p:cNvPr>
          <p:cNvSpPr/>
          <p:nvPr/>
        </p:nvSpPr>
        <p:spPr>
          <a:xfrm>
            <a:off x="2957125" y="261253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0823C104-C93A-2235-9340-AABDE45C9960}"/>
              </a:ext>
            </a:extLst>
          </p:cNvPr>
          <p:cNvSpPr/>
          <p:nvPr/>
        </p:nvSpPr>
        <p:spPr>
          <a:xfrm>
            <a:off x="2957125" y="266277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AE5DE7F0-3312-2916-7E22-E48EF26305BF}"/>
              </a:ext>
            </a:extLst>
          </p:cNvPr>
          <p:cNvSpPr/>
          <p:nvPr/>
        </p:nvSpPr>
        <p:spPr>
          <a:xfrm>
            <a:off x="2957125" y="271301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47F9D36-91A1-B29F-1AA8-DBB889E264E7}"/>
              </a:ext>
            </a:extLst>
          </p:cNvPr>
          <p:cNvSpPr/>
          <p:nvPr/>
        </p:nvSpPr>
        <p:spPr>
          <a:xfrm>
            <a:off x="2957125" y="276325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E3CFEAD0-C882-D509-41AB-0A7CAC8E0073}"/>
              </a:ext>
            </a:extLst>
          </p:cNvPr>
          <p:cNvSpPr/>
          <p:nvPr/>
        </p:nvSpPr>
        <p:spPr>
          <a:xfrm>
            <a:off x="2957125" y="281349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8E2E5F15-4A7B-A628-EF92-F48B1392BF9E}"/>
              </a:ext>
            </a:extLst>
          </p:cNvPr>
          <p:cNvSpPr/>
          <p:nvPr/>
        </p:nvSpPr>
        <p:spPr>
          <a:xfrm>
            <a:off x="2957125" y="286373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A5E27010-44BB-324D-7601-166DABD065FF}"/>
              </a:ext>
            </a:extLst>
          </p:cNvPr>
          <p:cNvSpPr/>
          <p:nvPr/>
        </p:nvSpPr>
        <p:spPr>
          <a:xfrm>
            <a:off x="2957125" y="291397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AD81761F-B1F3-302A-0DC3-27304BDD4CA4}"/>
              </a:ext>
            </a:extLst>
          </p:cNvPr>
          <p:cNvSpPr/>
          <p:nvPr/>
        </p:nvSpPr>
        <p:spPr>
          <a:xfrm>
            <a:off x="2957125" y="296421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75772D13-EAF8-CB41-1776-29A214993A92}"/>
              </a:ext>
            </a:extLst>
          </p:cNvPr>
          <p:cNvSpPr/>
          <p:nvPr/>
        </p:nvSpPr>
        <p:spPr>
          <a:xfrm>
            <a:off x="2957125" y="30144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33CD95C9-68E9-2B8D-FB4B-0E766C6D1C24}"/>
              </a:ext>
            </a:extLst>
          </p:cNvPr>
          <p:cNvSpPr/>
          <p:nvPr/>
        </p:nvSpPr>
        <p:spPr>
          <a:xfrm>
            <a:off x="2957125" y="306470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4BD086B5-9CC7-7917-A9FC-640EBC2E99C6}"/>
              </a:ext>
            </a:extLst>
          </p:cNvPr>
          <p:cNvSpPr/>
          <p:nvPr/>
        </p:nvSpPr>
        <p:spPr>
          <a:xfrm>
            <a:off x="2957125" y="311494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97F2F11E-5353-47ED-C3EA-1A3D50467ACA}"/>
              </a:ext>
            </a:extLst>
          </p:cNvPr>
          <p:cNvSpPr/>
          <p:nvPr/>
        </p:nvSpPr>
        <p:spPr>
          <a:xfrm>
            <a:off x="2957125" y="316518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1095859A-4C23-9001-5AA3-0FBD3683319C}"/>
              </a:ext>
            </a:extLst>
          </p:cNvPr>
          <p:cNvSpPr/>
          <p:nvPr/>
        </p:nvSpPr>
        <p:spPr>
          <a:xfrm>
            <a:off x="2957125" y="321542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7B584B63-B4DF-5048-48F0-4BD8422D8E18}"/>
              </a:ext>
            </a:extLst>
          </p:cNvPr>
          <p:cNvSpPr/>
          <p:nvPr/>
        </p:nvSpPr>
        <p:spPr>
          <a:xfrm>
            <a:off x="2957125" y="326566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C9121E22-B521-912C-A549-3DCDA5E10B6A}"/>
              </a:ext>
            </a:extLst>
          </p:cNvPr>
          <p:cNvSpPr/>
          <p:nvPr/>
        </p:nvSpPr>
        <p:spPr>
          <a:xfrm>
            <a:off x="2957125" y="331590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F952D542-1358-6175-05D4-AF79DBF1E046}"/>
              </a:ext>
            </a:extLst>
          </p:cNvPr>
          <p:cNvSpPr/>
          <p:nvPr/>
        </p:nvSpPr>
        <p:spPr>
          <a:xfrm>
            <a:off x="2957125" y="336614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DEC4EE5-B228-7739-56DC-89AF8182B8DC}"/>
              </a:ext>
            </a:extLst>
          </p:cNvPr>
          <p:cNvSpPr/>
          <p:nvPr/>
        </p:nvSpPr>
        <p:spPr>
          <a:xfrm>
            <a:off x="2957125" y="341638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5C388276-3FF3-9797-DEEB-99A1B9C30767}"/>
              </a:ext>
            </a:extLst>
          </p:cNvPr>
          <p:cNvSpPr/>
          <p:nvPr/>
        </p:nvSpPr>
        <p:spPr>
          <a:xfrm>
            <a:off x="2957125" y="346662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6AC25C93-2AF5-5333-04D3-0DBBAAEC3570}"/>
              </a:ext>
            </a:extLst>
          </p:cNvPr>
          <p:cNvSpPr/>
          <p:nvPr/>
        </p:nvSpPr>
        <p:spPr>
          <a:xfrm>
            <a:off x="2957125" y="35168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62AA4A35-51CE-DB4B-1900-5FA65C4D7064}"/>
              </a:ext>
            </a:extLst>
          </p:cNvPr>
          <p:cNvSpPr/>
          <p:nvPr/>
        </p:nvSpPr>
        <p:spPr>
          <a:xfrm>
            <a:off x="2957125" y="356711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A3B8EC71-C50C-B293-16CF-C15D54C0F302}"/>
              </a:ext>
            </a:extLst>
          </p:cNvPr>
          <p:cNvSpPr/>
          <p:nvPr/>
        </p:nvSpPr>
        <p:spPr>
          <a:xfrm>
            <a:off x="2957125" y="361735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FC905D0D-A5FD-3E0F-4607-8B1CFA38CD4E}"/>
              </a:ext>
            </a:extLst>
          </p:cNvPr>
          <p:cNvSpPr/>
          <p:nvPr/>
        </p:nvSpPr>
        <p:spPr>
          <a:xfrm>
            <a:off x="2957125" y="366759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E58F128D-1C2E-0221-F4DE-30916070DE91}"/>
              </a:ext>
            </a:extLst>
          </p:cNvPr>
          <p:cNvSpPr/>
          <p:nvPr/>
        </p:nvSpPr>
        <p:spPr>
          <a:xfrm>
            <a:off x="2957125" y="371783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BBD900A9-CFE5-EBEC-CBD2-3385E2AA3263}"/>
              </a:ext>
            </a:extLst>
          </p:cNvPr>
          <p:cNvSpPr/>
          <p:nvPr/>
        </p:nvSpPr>
        <p:spPr>
          <a:xfrm>
            <a:off x="2957125" y="376807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E42FBE69-3E94-EFEC-E3B2-FA445F9BE61E}"/>
              </a:ext>
            </a:extLst>
          </p:cNvPr>
          <p:cNvSpPr/>
          <p:nvPr/>
        </p:nvSpPr>
        <p:spPr>
          <a:xfrm>
            <a:off x="2957125" y="381831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81297B23-B7CE-1B9A-63AA-6795E20CC949}"/>
              </a:ext>
            </a:extLst>
          </p:cNvPr>
          <p:cNvSpPr/>
          <p:nvPr/>
        </p:nvSpPr>
        <p:spPr>
          <a:xfrm>
            <a:off x="2957125" y="386855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51837E26-D276-D963-B7CA-863BA351BFAF}"/>
              </a:ext>
            </a:extLst>
          </p:cNvPr>
          <p:cNvSpPr/>
          <p:nvPr/>
        </p:nvSpPr>
        <p:spPr>
          <a:xfrm>
            <a:off x="2957125" y="391879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A538C359-2852-A7DD-861A-B4709F5BF99E}"/>
              </a:ext>
            </a:extLst>
          </p:cNvPr>
          <p:cNvSpPr/>
          <p:nvPr/>
        </p:nvSpPr>
        <p:spPr>
          <a:xfrm>
            <a:off x="2957125" y="396903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A2FD96A2-3900-2DD2-227A-99C56B90B4EC}"/>
              </a:ext>
            </a:extLst>
          </p:cNvPr>
          <p:cNvSpPr/>
          <p:nvPr/>
        </p:nvSpPr>
        <p:spPr>
          <a:xfrm>
            <a:off x="2957125" y="4019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282DA38C-6C43-F267-5571-F83ED75E6D4B}"/>
              </a:ext>
            </a:extLst>
          </p:cNvPr>
          <p:cNvSpPr/>
          <p:nvPr/>
        </p:nvSpPr>
        <p:spPr>
          <a:xfrm>
            <a:off x="2957125" y="406952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F68AF1AD-6503-7036-1564-73397DD5D047}"/>
              </a:ext>
            </a:extLst>
          </p:cNvPr>
          <p:cNvSpPr/>
          <p:nvPr/>
        </p:nvSpPr>
        <p:spPr>
          <a:xfrm>
            <a:off x="2957125" y="411976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E5EDA96B-4381-7A22-DF26-D89A34471EDB}"/>
              </a:ext>
            </a:extLst>
          </p:cNvPr>
          <p:cNvSpPr/>
          <p:nvPr/>
        </p:nvSpPr>
        <p:spPr>
          <a:xfrm>
            <a:off x="2957125" y="417000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56668243-70B9-C68F-C2AA-2A69FABF4EC5}"/>
              </a:ext>
            </a:extLst>
          </p:cNvPr>
          <p:cNvSpPr/>
          <p:nvPr/>
        </p:nvSpPr>
        <p:spPr>
          <a:xfrm>
            <a:off x="2957125" y="422024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7AE9F83D-C601-FFB6-0FD1-3D0F20248048}"/>
              </a:ext>
            </a:extLst>
          </p:cNvPr>
          <p:cNvSpPr/>
          <p:nvPr/>
        </p:nvSpPr>
        <p:spPr>
          <a:xfrm>
            <a:off x="2957125" y="427048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1A8CE0F8-C1B7-877C-F9A5-A87F30323049}"/>
              </a:ext>
            </a:extLst>
          </p:cNvPr>
          <p:cNvSpPr/>
          <p:nvPr/>
        </p:nvSpPr>
        <p:spPr>
          <a:xfrm>
            <a:off x="2957125" y="432072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4F5273C2-2D3F-F36D-3698-DE71DA3913B7}"/>
              </a:ext>
            </a:extLst>
          </p:cNvPr>
          <p:cNvSpPr/>
          <p:nvPr/>
        </p:nvSpPr>
        <p:spPr>
          <a:xfrm>
            <a:off x="2957125" y="437096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55D33F56-E63D-29D1-61EB-88870E2D9C56}"/>
              </a:ext>
            </a:extLst>
          </p:cNvPr>
          <p:cNvSpPr/>
          <p:nvPr/>
        </p:nvSpPr>
        <p:spPr>
          <a:xfrm>
            <a:off x="2957125" y="442120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2FC6CA33-2C5E-44D0-9CC4-2FC6A7156989}"/>
              </a:ext>
            </a:extLst>
          </p:cNvPr>
          <p:cNvSpPr/>
          <p:nvPr/>
        </p:nvSpPr>
        <p:spPr>
          <a:xfrm>
            <a:off x="2957125" y="447144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46D6A4FD-A7ED-68F0-292C-F42D90E35D7F}"/>
              </a:ext>
            </a:extLst>
          </p:cNvPr>
          <p:cNvSpPr/>
          <p:nvPr/>
        </p:nvSpPr>
        <p:spPr>
          <a:xfrm>
            <a:off x="2957125" y="45216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4837DD9E-6E23-8CA9-51FA-01E8372DE97F}"/>
              </a:ext>
            </a:extLst>
          </p:cNvPr>
          <p:cNvSpPr/>
          <p:nvPr/>
        </p:nvSpPr>
        <p:spPr>
          <a:xfrm>
            <a:off x="2957125" y="457193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70007291-62F9-6D03-9FCC-846ECF755663}"/>
              </a:ext>
            </a:extLst>
          </p:cNvPr>
          <p:cNvSpPr/>
          <p:nvPr/>
        </p:nvSpPr>
        <p:spPr>
          <a:xfrm>
            <a:off x="2957125" y="462217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43FE6967-E3D4-BCD0-3C1E-6AE9875E57DB}"/>
              </a:ext>
            </a:extLst>
          </p:cNvPr>
          <p:cNvSpPr/>
          <p:nvPr/>
        </p:nvSpPr>
        <p:spPr>
          <a:xfrm>
            <a:off x="2957125" y="467241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A588EDAD-B78B-7F7F-3542-7A788774BF0A}"/>
              </a:ext>
            </a:extLst>
          </p:cNvPr>
          <p:cNvSpPr/>
          <p:nvPr/>
        </p:nvSpPr>
        <p:spPr>
          <a:xfrm>
            <a:off x="2957125" y="472265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6E81D58C-7A84-BEB8-2153-76E8A70C219B}"/>
              </a:ext>
            </a:extLst>
          </p:cNvPr>
          <p:cNvSpPr/>
          <p:nvPr/>
        </p:nvSpPr>
        <p:spPr>
          <a:xfrm>
            <a:off x="2957125" y="477289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FBDCDD18-2557-D88E-FEAA-6F472D74B691}"/>
              </a:ext>
            </a:extLst>
          </p:cNvPr>
          <p:cNvSpPr/>
          <p:nvPr/>
        </p:nvSpPr>
        <p:spPr>
          <a:xfrm>
            <a:off x="2957125" y="482313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78AC176B-EC3D-A838-CDFE-894D76694C32}"/>
              </a:ext>
            </a:extLst>
          </p:cNvPr>
          <p:cNvSpPr/>
          <p:nvPr/>
        </p:nvSpPr>
        <p:spPr>
          <a:xfrm>
            <a:off x="2957125" y="487337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A8FFE22B-0417-534B-EF4E-439ABF8FB5C4}"/>
              </a:ext>
            </a:extLst>
          </p:cNvPr>
          <p:cNvSpPr/>
          <p:nvPr/>
        </p:nvSpPr>
        <p:spPr>
          <a:xfrm>
            <a:off x="2957125" y="492361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9CFC49C2-C289-DC6E-1A15-C76DF1AE3D2C}"/>
              </a:ext>
            </a:extLst>
          </p:cNvPr>
          <p:cNvSpPr/>
          <p:nvPr/>
        </p:nvSpPr>
        <p:spPr>
          <a:xfrm>
            <a:off x="2957125" y="497385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61648BCC-9815-E45E-E38C-1393993FF637}"/>
              </a:ext>
            </a:extLst>
          </p:cNvPr>
          <p:cNvSpPr/>
          <p:nvPr/>
        </p:nvSpPr>
        <p:spPr>
          <a:xfrm>
            <a:off x="1431131" y="1891526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F238F254-DD09-844E-3270-16606EABD940}"/>
              </a:ext>
            </a:extLst>
          </p:cNvPr>
          <p:cNvSpPr/>
          <p:nvPr/>
        </p:nvSpPr>
        <p:spPr>
          <a:xfrm>
            <a:off x="2957125" y="50241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6BA6A975-E29C-CA69-D84B-32B1768D13CC}"/>
              </a:ext>
            </a:extLst>
          </p:cNvPr>
          <p:cNvSpPr/>
          <p:nvPr/>
        </p:nvSpPr>
        <p:spPr>
          <a:xfrm>
            <a:off x="2957125" y="50743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60B01C3C-8D86-8980-94BC-D580A4A09371}"/>
              </a:ext>
            </a:extLst>
          </p:cNvPr>
          <p:cNvSpPr/>
          <p:nvPr/>
        </p:nvSpPr>
        <p:spPr>
          <a:xfrm>
            <a:off x="2957125" y="51245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AA1D3B29-0D69-4491-03A9-0D8E575594CA}"/>
              </a:ext>
            </a:extLst>
          </p:cNvPr>
          <p:cNvSpPr/>
          <p:nvPr/>
        </p:nvSpPr>
        <p:spPr>
          <a:xfrm>
            <a:off x="2957125" y="51748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FDBC2D63-855A-85FB-B6AD-3D2BAEC6DB1A}"/>
              </a:ext>
            </a:extLst>
          </p:cNvPr>
          <p:cNvSpPr/>
          <p:nvPr/>
        </p:nvSpPr>
        <p:spPr>
          <a:xfrm>
            <a:off x="2957125" y="52250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50C4F8F9-0891-4659-6410-577563D83AAA}"/>
              </a:ext>
            </a:extLst>
          </p:cNvPr>
          <p:cNvSpPr/>
          <p:nvPr/>
        </p:nvSpPr>
        <p:spPr>
          <a:xfrm>
            <a:off x="2957125" y="52753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3430D86B-44B9-CEE9-9E89-38DE2E9ADFE3}"/>
              </a:ext>
            </a:extLst>
          </p:cNvPr>
          <p:cNvSpPr/>
          <p:nvPr/>
        </p:nvSpPr>
        <p:spPr>
          <a:xfrm>
            <a:off x="2957125" y="53255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259FD459-A7F6-0231-98F7-1D0063BB3873}"/>
              </a:ext>
            </a:extLst>
          </p:cNvPr>
          <p:cNvSpPr/>
          <p:nvPr/>
        </p:nvSpPr>
        <p:spPr>
          <a:xfrm>
            <a:off x="2957125" y="53757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26039101-F7D6-9C7F-47DA-1D03A04E2D66}"/>
              </a:ext>
            </a:extLst>
          </p:cNvPr>
          <p:cNvSpPr/>
          <p:nvPr/>
        </p:nvSpPr>
        <p:spPr>
          <a:xfrm>
            <a:off x="2957125" y="54260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855C20E3-60A4-41EF-98F7-C818932D9070}"/>
              </a:ext>
            </a:extLst>
          </p:cNvPr>
          <p:cNvSpPr/>
          <p:nvPr/>
        </p:nvSpPr>
        <p:spPr>
          <a:xfrm>
            <a:off x="2957125" y="54762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58009BF6-1910-8F7B-3711-BBE46D8A8218}"/>
              </a:ext>
            </a:extLst>
          </p:cNvPr>
          <p:cNvSpPr/>
          <p:nvPr/>
        </p:nvSpPr>
        <p:spPr>
          <a:xfrm>
            <a:off x="2957125" y="55265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53CEB690-AE24-845A-9D35-725F10A9B21C}"/>
              </a:ext>
            </a:extLst>
          </p:cNvPr>
          <p:cNvSpPr/>
          <p:nvPr/>
        </p:nvSpPr>
        <p:spPr>
          <a:xfrm>
            <a:off x="2957125" y="55767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190DCB4B-8C82-2746-6475-1BB334A4DB5F}"/>
              </a:ext>
            </a:extLst>
          </p:cNvPr>
          <p:cNvSpPr/>
          <p:nvPr/>
        </p:nvSpPr>
        <p:spPr>
          <a:xfrm>
            <a:off x="2957125" y="56269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C6A9CF87-A33C-3B11-DDF0-E5269E318F2E}"/>
              </a:ext>
            </a:extLst>
          </p:cNvPr>
          <p:cNvSpPr/>
          <p:nvPr/>
        </p:nvSpPr>
        <p:spPr>
          <a:xfrm>
            <a:off x="2957125" y="56772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F73065E3-5167-0407-2EDC-237984A1A380}"/>
              </a:ext>
            </a:extLst>
          </p:cNvPr>
          <p:cNvSpPr/>
          <p:nvPr/>
        </p:nvSpPr>
        <p:spPr>
          <a:xfrm>
            <a:off x="2957125" y="57274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69DAE79B-AE30-716F-E6F1-0A30BC180F9A}"/>
              </a:ext>
            </a:extLst>
          </p:cNvPr>
          <p:cNvSpPr/>
          <p:nvPr/>
        </p:nvSpPr>
        <p:spPr>
          <a:xfrm>
            <a:off x="2957125" y="57777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8815F842-98C9-89B9-B7B2-0B6BFD5870CF}"/>
              </a:ext>
            </a:extLst>
          </p:cNvPr>
          <p:cNvSpPr/>
          <p:nvPr/>
        </p:nvSpPr>
        <p:spPr>
          <a:xfrm>
            <a:off x="2957125" y="58279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85C01BDE-FB4E-4D29-C156-5727158908D4}"/>
              </a:ext>
            </a:extLst>
          </p:cNvPr>
          <p:cNvSpPr/>
          <p:nvPr/>
        </p:nvSpPr>
        <p:spPr>
          <a:xfrm>
            <a:off x="2957125" y="58781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7762E451-18DF-E05D-2F21-5006AD11D412}"/>
              </a:ext>
            </a:extLst>
          </p:cNvPr>
          <p:cNvSpPr/>
          <p:nvPr/>
        </p:nvSpPr>
        <p:spPr>
          <a:xfrm>
            <a:off x="2957125" y="59284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41F15C26-72A0-4FFE-DAFD-DD5E8FA5EF45}"/>
              </a:ext>
            </a:extLst>
          </p:cNvPr>
          <p:cNvSpPr/>
          <p:nvPr/>
        </p:nvSpPr>
        <p:spPr>
          <a:xfrm>
            <a:off x="2957125" y="59786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BDA695AF-5128-E019-30AB-86F69EB06F4F}"/>
              </a:ext>
            </a:extLst>
          </p:cNvPr>
          <p:cNvSpPr/>
          <p:nvPr/>
        </p:nvSpPr>
        <p:spPr>
          <a:xfrm>
            <a:off x="2957125" y="60289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6002876E-9832-54EF-1B44-BE6155E721D1}"/>
              </a:ext>
            </a:extLst>
          </p:cNvPr>
          <p:cNvSpPr/>
          <p:nvPr/>
        </p:nvSpPr>
        <p:spPr>
          <a:xfrm>
            <a:off x="2957125" y="60791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9FC64D7F-CCA4-ABA4-FC8D-03724B5F3733}"/>
              </a:ext>
            </a:extLst>
          </p:cNvPr>
          <p:cNvSpPr/>
          <p:nvPr/>
        </p:nvSpPr>
        <p:spPr>
          <a:xfrm>
            <a:off x="2957125" y="61294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4AE5EA4C-28C6-5E36-F01E-B45F558BB390}"/>
              </a:ext>
            </a:extLst>
          </p:cNvPr>
          <p:cNvSpPr/>
          <p:nvPr/>
        </p:nvSpPr>
        <p:spPr>
          <a:xfrm>
            <a:off x="2957125" y="61796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E40A6BA7-8B43-E015-D43C-5BD78F7C4726}"/>
              </a:ext>
            </a:extLst>
          </p:cNvPr>
          <p:cNvSpPr/>
          <p:nvPr/>
        </p:nvSpPr>
        <p:spPr>
          <a:xfrm>
            <a:off x="2957125" y="62298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5C33EC84-206A-64F0-A574-8A7D5238F06A}"/>
              </a:ext>
            </a:extLst>
          </p:cNvPr>
          <p:cNvSpPr/>
          <p:nvPr/>
        </p:nvSpPr>
        <p:spPr>
          <a:xfrm>
            <a:off x="2957125" y="62801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5E82B9C6-8CF5-1BA7-4764-9996BA618960}"/>
              </a:ext>
            </a:extLst>
          </p:cNvPr>
          <p:cNvSpPr/>
          <p:nvPr/>
        </p:nvSpPr>
        <p:spPr>
          <a:xfrm>
            <a:off x="2957125" y="63303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610D9474-15BE-411F-746A-715A37E6AA8A}"/>
              </a:ext>
            </a:extLst>
          </p:cNvPr>
          <p:cNvSpPr/>
          <p:nvPr/>
        </p:nvSpPr>
        <p:spPr>
          <a:xfrm>
            <a:off x="2957125" y="63806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02769F9E-B20F-309B-23F5-AF8997DE5202}"/>
              </a:ext>
            </a:extLst>
          </p:cNvPr>
          <p:cNvSpPr/>
          <p:nvPr/>
        </p:nvSpPr>
        <p:spPr>
          <a:xfrm>
            <a:off x="2957125" y="64308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D952D012-0242-A328-3A29-D34F01A6BA0C}"/>
              </a:ext>
            </a:extLst>
          </p:cNvPr>
          <p:cNvSpPr/>
          <p:nvPr/>
        </p:nvSpPr>
        <p:spPr>
          <a:xfrm>
            <a:off x="2957125" y="64810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C2A3B3DE-17D8-C393-07EA-212AB3C54C84}"/>
              </a:ext>
            </a:extLst>
          </p:cNvPr>
          <p:cNvSpPr/>
          <p:nvPr/>
        </p:nvSpPr>
        <p:spPr>
          <a:xfrm>
            <a:off x="2957125" y="65313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24CF7894-A0DD-F557-52EE-0344F97CD07F}"/>
              </a:ext>
            </a:extLst>
          </p:cNvPr>
          <p:cNvSpPr/>
          <p:nvPr/>
        </p:nvSpPr>
        <p:spPr>
          <a:xfrm>
            <a:off x="2957125" y="65815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D3827C84-925A-9E14-E73E-AF1BB1ABA5A2}"/>
              </a:ext>
            </a:extLst>
          </p:cNvPr>
          <p:cNvSpPr/>
          <p:nvPr/>
        </p:nvSpPr>
        <p:spPr>
          <a:xfrm>
            <a:off x="2957125" y="66318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D404DB7F-EDB2-A56D-0C92-FE3E91C92C4A}"/>
              </a:ext>
            </a:extLst>
          </p:cNvPr>
          <p:cNvSpPr/>
          <p:nvPr/>
        </p:nvSpPr>
        <p:spPr>
          <a:xfrm>
            <a:off x="2957125" y="66820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8BB624CD-3A30-A272-8ED5-6F7B7047267D}"/>
              </a:ext>
            </a:extLst>
          </p:cNvPr>
          <p:cNvSpPr/>
          <p:nvPr/>
        </p:nvSpPr>
        <p:spPr>
          <a:xfrm>
            <a:off x="2957125" y="6732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624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4 2.22222E-6 L 0.00117 2.22222E-6 " pathEditMode="fixed" rAng="0" ptsTypes="AA">
                                      <p:cBhvr>
                                        <p:cTn id="6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8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10" dur="1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12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.13424 4.07407E-6 L 0.00052 4.07407E-6 " pathEditMode="fixed" rAng="0" ptsTypes="AA">
                                      <p:cBhvr>
                                        <p:cTn id="14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16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.13424 7.40741E-7 L 0.00052 7.40741E-7 " pathEditMode="fixed" rAng="0" ptsTypes="AA">
                                      <p:cBhvr>
                                        <p:cTn id="18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7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20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.13424 -2.59259E-6 L 0.00117 -2.59259E-6 " pathEditMode="fixed" rAng="0" ptsTypes="AA">
                                      <p:cBhvr>
                                        <p:cTn id="22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90"/>
                                  </p:stCondLst>
                                  <p:childTnLst>
                                    <p:animMotion origin="layout" path="M 0.13424 1.38778E-17 L 0.00143 1.38778E-17 " pathEditMode="fixed" rAng="0" ptsTypes="AA">
                                      <p:cBhvr>
                                        <p:cTn id="24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13424 2.59259E-6 L 0.00052 2.59259E-6 " pathEditMode="fixed" rAng="0" ptsTypes="AA">
                                      <p:cBhvr>
                                        <p:cTn id="26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11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8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.13424 -7.40741E-7 L 0.00052 -7.40741E-7 " pathEditMode="fixed" rAng="0" ptsTypes="AA">
                                      <p:cBhvr>
                                        <p:cTn id="3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130"/>
                                  </p:stCondLst>
                                  <p:childTnLst>
                                    <p:animMotion origin="layout" path="M 0.13424 1.85185E-6 L 0.00078 1.85185E-6 " pathEditMode="fixed" rAng="0" ptsTypes="AA">
                                      <p:cBhvr>
                                        <p:cTn id="32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.13424 -4.07407E-6 L 0.00091 -4.07407E-6 " pathEditMode="fixed" rAng="0" ptsTypes="AA">
                                      <p:cBhvr>
                                        <p:cTn id="34" dur="10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13424 -1.48148E-6 L 0.00091 -1.48148E-6 " pathEditMode="fixed" rAng="0" ptsTypes="AA">
                                      <p:cBhvr>
                                        <p:cTn id="36" dur="100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.13424 1.11111E-6 L 0.00078 1.11111E-6 " pathEditMode="fixed" rAng="0" ptsTypes="AA">
                                      <p:cBhvr>
                                        <p:cTn id="38" dur="10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Motion origin="layout" path="M 0.13424 -4.81481E-6 L 0.00078 -4.81481E-6 " pathEditMode="fixed" rAng="0" ptsTypes="AA">
                                      <p:cBhvr>
                                        <p:cTn id="40" dur="10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.13424 -2.22222E-6 L 0.00052 -2.22222E-6 " pathEditMode="fixed" rAng="0" ptsTypes="AA">
                                      <p:cBhvr>
                                        <p:cTn id="42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animMotion origin="layout" path="M 0.13424 3.7037E-7 L 0.00078 3.7037E-7 " pathEditMode="fixed" rAng="0" ptsTypes="AA">
                                      <p:cBhvr>
                                        <p:cTn id="44" dur="10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13424 4.44444E-6 L 0.00091 4.44444E-6 " pathEditMode="fixed" rAng="0" ptsTypes="AA">
                                      <p:cBhvr>
                                        <p:cTn id="46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13424 -2.96296E-6 L 0.00078 -2.96296E-6 " pathEditMode="fixed" rAng="0" ptsTypes="AA">
                                      <p:cBhvr>
                                        <p:cTn id="48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.13424 1.11111E-6 L 0.00143 1.11111E-6 " pathEditMode="fixed" rAng="0" ptsTypes="AA">
                                      <p:cBhvr>
                                        <p:cTn id="50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Motion origin="layout" path="M 0.13424 3.7037E-6 L 0.00091 3.7037E-6 " pathEditMode="fixed" rAng="0" ptsTypes="AA">
                                      <p:cBhvr>
                                        <p:cTn id="52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.13424 -3.7037E-6 L 0.00078 -3.7037E-6 " pathEditMode="fixed" rAng="0" ptsTypes="AA">
                                      <p:cBhvr>
                                        <p:cTn id="54" dur="10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3424 3.7037E-7 L 0.00078 3.7037E-7 " pathEditMode="fixed" rAng="0" ptsTypes="AA">
                                      <p:cBhvr>
                                        <p:cTn id="56" dur="100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.13424 2.96296E-6 L 0.00091 2.96296E-6 " pathEditMode="fixed" rAng="0" ptsTypes="AA">
                                      <p:cBhvr>
                                        <p:cTn id="58" dur="10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270"/>
                                  </p:stCondLst>
                                  <p:childTnLst>
                                    <p:animMotion origin="layout" path="M 0.13424 -4.44444E-6 L 0.00078 -4.44444E-6 " pathEditMode="fixed" rAng="0" ptsTypes="AA">
                                      <p:cBhvr>
                                        <p:cTn id="60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.13424 -3.7037E-7 L 0.00078 -3.7037E-7 " pathEditMode="fixed" rAng="0" ptsTypes="AA">
                                      <p:cBhvr>
                                        <p:cTn id="62" dur="1000" spd="-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290"/>
                                  </p:stCondLst>
                                  <p:childTnLst>
                                    <p:animMotion origin="layout" path="M 0.13424 2.22222E-6 L 0.00078 2.22222E-6 " pathEditMode="fixed" rAng="0" ptsTypes="AA">
                                      <p:cBhvr>
                                        <p:cTn id="64" dur="100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66" dur="1000" spd="-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Motion origin="layout" path="M 0.13424 -1.11111E-6 L 0.00117 -1.11111E-6 " pathEditMode="fixed" rAng="0" ptsTypes="AA">
                                      <p:cBhvr>
                                        <p:cTn id="68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70" dur="1000" spd="-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fill="hold" grpId="0" nodeType="withEffect">
                                  <p:stCondLst>
                                    <p:cond delay="33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72" dur="10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000" decel="50000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74" dur="1000" spd="-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13424 7.40741E-7 L 0.00091 7.40741E-7 " pathEditMode="fixed" rAng="0" ptsTypes="AA">
                                      <p:cBhvr>
                                        <p:cTn id="76" dur="10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78" dur="1000" spd="-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80" dur="1000" spd="-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.13424 0 L 0.00078 0 " pathEditMode="fixed" rAng="0" ptsTypes="AA">
                                      <p:cBhvr>
                                        <p:cTn id="82" dur="10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0" nodeType="withEffect">
                                  <p:stCondLst>
                                    <p:cond delay="39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84" dur="10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13424 -3.33333E-6 L 0.00091 -3.33333E-6 " pathEditMode="fixed" rAng="0" ptsTypes="AA">
                                      <p:cBhvr>
                                        <p:cTn id="86" dur="1000" spd="-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grpId="0" nodeType="withEffect">
                                  <p:stCondLst>
                                    <p:cond delay="41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88" dur="1000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.13424 3.33333E-6 L 0.00052 3.33333E-6 " pathEditMode="fixed" rAng="0" ptsTypes="AA">
                                      <p:cBhvr>
                                        <p:cTn id="90" dur="100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grpId="0" nodeType="withEffect">
                                  <p:stCondLst>
                                    <p:cond delay="430"/>
                                  </p:stCondLst>
                                  <p:childTnLst>
                                    <p:animMotion origin="layout" path="M 0.13424 -4.07407E-6 L 0.00078 -4.07407E-6 " pathEditMode="fixed" rAng="0" ptsTypes="AA">
                                      <p:cBhvr>
                                        <p:cTn id="92" dur="1000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000" decel="5000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.13424 -1.48148E-6 L 0.00117 -1.48148E-6 " pathEditMode="fixed" rAng="0" ptsTypes="AA">
                                      <p:cBhvr>
                                        <p:cTn id="94" dur="1000" spd="-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96" dur="1000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.13424 -4.81481E-6 L 0.00091 -4.81481E-6 " pathEditMode="fixed" rAng="0" ptsTypes="AA">
                                      <p:cBhvr>
                                        <p:cTn id="98" dur="1000" spd="-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grpId="0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0.13424 -2.22222E-6 L 0.00078 -2.22222E-6 " pathEditMode="fixed" rAng="0" ptsTypes="AA">
                                      <p:cBhvr>
                                        <p:cTn id="100" dur="10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.13424 1.85185E-6 L 0.00052 1.85185E-6 " pathEditMode="fixed" rAng="0" ptsTypes="AA">
                                      <p:cBhvr>
                                        <p:cTn id="102" dur="1000" spd="-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000" decel="50000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animMotion origin="layout" path="M 0.13424 4.44444E-6 L 0.00091 4.44444E-6 " pathEditMode="fixed" rAng="0" ptsTypes="AA">
                                      <p:cBhvr>
                                        <p:cTn id="104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06" dur="1000" spd="-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000" decel="50000" fill="hold" grpId="0" nodeType="withEffect">
                                  <p:stCondLst>
                                    <p:cond delay="510"/>
                                  </p:stCondLst>
                                  <p:childTnLst>
                                    <p:animMotion origin="layout" path="M 0.13424 1.11111E-6 L 0.00065 1.11111E-6 " pathEditMode="fixed" rAng="0" ptsTypes="AA">
                                      <p:cBhvr>
                                        <p:cTn id="108" dur="1000" spd="-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5" presetClass="path" presetSubtype="0" accel="50000" decel="50000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.13424 3.7037E-6 L 0.00065 3.7037E-6 " pathEditMode="fixed" rAng="0" ptsTypes="AA">
                                      <p:cBhvr>
                                        <p:cTn id="110" dur="1000" spd="-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35" presetClass="path" presetSubtype="0" accel="50000" decel="50000" fill="hold" grpId="0" nodeType="withEffect">
                                  <p:stCondLst>
                                    <p:cond delay="53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12" dur="1000" spd="-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000" decel="50000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.13424 3.7037E-7 L 0.00065 3.7037E-7 " pathEditMode="fixed" rAng="0" ptsTypes="AA">
                                      <p:cBhvr>
                                        <p:cTn id="114" dur="1000" spd="-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.13424 2.96296E-6 L 0.00065 2.96296E-6 " pathEditMode="fixed" rAng="0" ptsTypes="AA">
                                      <p:cBhvr>
                                        <p:cTn id="116" dur="1000" spd="-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18" dur="1000" spd="-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000" decel="50000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Motion origin="layout" path="M 0.13424 -3.7037E-7 L 0.00052 -3.7037E-7 " pathEditMode="fixed" rAng="0" ptsTypes="AA">
                                      <p:cBhvr>
                                        <p:cTn id="120" dur="100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accel="50000" decel="50000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.13424 2.22222E-6 L 0.00052 2.22222E-6 " pathEditMode="fixed" rAng="0" ptsTypes="AA">
                                      <p:cBhvr>
                                        <p:cTn id="122" dur="1000" spd="-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000" decel="50000" fill="hold" grpId="0" nodeType="withEffect">
                                  <p:stCondLst>
                                    <p:cond delay="59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24" dur="1000" spd="-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5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126" dur="1000" spd="-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35" presetClass="path" presetSubtype="0" accel="50000" decel="50000" fill="hold" grpId="0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0.13424 1.48148E-6 L 0.00065 1.48148E-6 " pathEditMode="fixed" rAng="0" ptsTypes="AA">
                                      <p:cBhvr>
                                        <p:cTn id="128" dur="1000" spd="-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.13424 -4.44444E-6 L 0.00065 -4.44444E-6 " pathEditMode="fixed" rAng="0" ptsTypes="AA">
                                      <p:cBhvr>
                                        <p:cTn id="130" dur="1000" spd="-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5" presetClass="path" presetSubtype="0" accel="50000" decel="50000" fill="hold" grpId="0" nodeType="withEffect">
                                  <p:stCondLst>
                                    <p:cond delay="630"/>
                                  </p:stCondLst>
                                  <p:childTnLst>
                                    <p:animMotion origin="layout" path="M 0.13424 -1.85185E-6 L 0.00026 -1.85185E-6 " pathEditMode="fixed" rAng="0" ptsTypes="AA">
                                      <p:cBhvr>
                                        <p:cTn id="132" dur="1000" spd="-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35" presetClass="path" presetSubtype="0" accel="50000" decel="5000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.13424 7.40741E-7 L 0.00039 -0.00255 " pathEditMode="fixed" rAng="0" ptsTypes="AA">
                                      <p:cBhvr>
                                        <p:cTn id="134" dur="1000" spd="-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13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5" presetClass="path" presetSubtype="0" accel="50000" decel="5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.13424 4.81481E-6 L 0.00065 4.81481E-6 " pathEditMode="fixed" rAng="0" ptsTypes="AA">
                                      <p:cBhvr>
                                        <p:cTn id="136" dur="1000" spd="-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000" decel="50000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.13424 -2.59259E-6 L 0.00026 -2.59259E-6 " pathEditMode="fixed" rAng="0" ptsTypes="AA">
                                      <p:cBhvr>
                                        <p:cTn id="138" dur="1000" spd="-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grpId="0" nodeType="withEffect">
                                  <p:stCondLst>
                                    <p:cond delay="670"/>
                                  </p:stCondLst>
                                  <p:childTnLst>
                                    <p:animMotion origin="layout" path="M 0.13424 0 L 0.00052 0 " pathEditMode="fixed" rAng="0" ptsTypes="AA">
                                      <p:cBhvr>
                                        <p:cTn id="140" dur="1000" spd="-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.13424 4.07407E-6 L 0.00065 4.07407E-6 " pathEditMode="fixed" rAng="0" ptsTypes="AA">
                                      <p:cBhvr>
                                        <p:cTn id="142" dur="1000" spd="-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000" decel="50000" fill="hold" grpId="0" nodeType="withEffect">
                                  <p:stCondLst>
                                    <p:cond delay="690"/>
                                  </p:stCondLst>
                                  <p:childTnLst>
                                    <p:animMotion origin="layout" path="M 0.13424 -3.33333E-6 L 0.00026 -3.33333E-6 " pathEditMode="fixed" rAng="0" ptsTypes="AA">
                                      <p:cBhvr>
                                        <p:cTn id="144" dur="1000" spd="-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146" dur="1000" spd="-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fill="hold" grpId="0" nodeType="withEffect">
                                  <p:stCondLst>
                                    <p:cond delay="71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148" dur="1000" spd="-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.13424 -4.07407E-6 L 0.00104 -4.07407E-6 " pathEditMode="fixed" rAng="0" ptsTypes="AA">
                                      <p:cBhvr>
                                        <p:cTn id="150" dur="1000" spd="-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fill="hold" grpId="0" nodeType="withEffect">
                                  <p:stCondLst>
                                    <p:cond delay="730"/>
                                  </p:stCondLst>
                                  <p:childTnLst>
                                    <p:animMotion origin="layout" path="M 0.13424 0 L 0.00078 0 " pathEditMode="fixed" rAng="0" ptsTypes="AA">
                                      <p:cBhvr>
                                        <p:cTn id="152" dur="1000" spd="-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154" dur="1000" spd="-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3424 -4.81481E-6 L 0.00078 -4.81481E-6 " pathEditMode="fixed" rAng="0" ptsTypes="AA">
                                      <p:cBhvr>
                                        <p:cTn id="156" dur="1000" spd="-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.13424 -7.40741E-7 L 0.00052 -7.40741E-7 " pathEditMode="fixed" rAng="0" ptsTypes="AA">
                                      <p:cBhvr>
                                        <p:cTn id="158" dur="10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000" decel="50000" fill="hold" grpId="0" nodeType="withEffect">
                                  <p:stCondLst>
                                    <p:cond delay="770"/>
                                  </p:stCondLst>
                                  <p:childTnLst>
                                    <p:animMotion origin="layout" path="M 0.13424 1.85185E-6 L 0.00078 1.85185E-6 " pathEditMode="fixed" rAng="0" ptsTypes="AA">
                                      <p:cBhvr>
                                        <p:cTn id="160" dur="1000" spd="-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000" decel="50000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.13424 4.44444E-6 L 0.00052 4.44444E-6 " pathEditMode="fixed" rAng="0" ptsTypes="AA">
                                      <p:cBhvr>
                                        <p:cTn id="162" dur="1000" spd="-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fill="hold" grpId="0" nodeType="withEffect">
                                  <p:stCondLst>
                                    <p:cond delay="790"/>
                                  </p:stCondLst>
                                  <p:childTnLst>
                                    <p:animMotion origin="layout" path="M 0.13424 -1.48148E-6 L 0.00078 -1.48148E-6 " pathEditMode="fixed" rAng="0" ptsTypes="AA">
                                      <p:cBhvr>
                                        <p:cTn id="164" dur="1000" spd="-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3424 1.11111E-6 L 0.00104 1.11111E-6 " pathEditMode="fixed" rAng="0" ptsTypes="AA">
                                      <p:cBhvr>
                                        <p:cTn id="166" dur="1000" spd="-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5" presetClass="path" presetSubtype="0" accel="50000" decel="50000" fill="hold" grpId="0" nodeType="withEffect">
                                  <p:stCondLst>
                                    <p:cond delay="810"/>
                                  </p:stCondLst>
                                  <p:childTnLst>
                                    <p:animMotion origin="layout" path="M 0.13424 3.7037E-6 L 0.00065 3.7037E-6 " pathEditMode="fixed" rAng="0" ptsTypes="AA">
                                      <p:cBhvr>
                                        <p:cTn id="168" dur="1000" spd="-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accel="50000" decel="50000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.13424 -2.22222E-6 L 0.00065 -2.22222E-6 " pathEditMode="fixed" rAng="0" ptsTypes="AA">
                                      <p:cBhvr>
                                        <p:cTn id="170" dur="10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5" presetClass="path" presetSubtype="0" accel="50000" decel="50000" fill="hold" grpId="0" nodeType="withEffect">
                                  <p:stCondLst>
                                    <p:cond delay="830"/>
                                  </p:stCondLst>
                                  <p:childTnLst>
                                    <p:animMotion origin="layout" path="M 0.13424 3.7037E-7 L 0.00065 3.7037E-7 " pathEditMode="fixed" rAng="0" ptsTypes="AA">
                                      <p:cBhvr>
                                        <p:cTn id="172" dur="10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5" presetClass="path" presetSubtype="0" accel="50000" decel="50000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.13424 2.96296E-6 L 0.00078 2.96296E-6 " pathEditMode="fixed" rAng="0" ptsTypes="AA">
                                      <p:cBhvr>
                                        <p:cTn id="174" dur="1000" spd="-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path" presetSubtype="0" accel="50000" decel="5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76" dur="1000" spd="-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5" presetClass="path" presetSubtype="0" accel="50000" decel="50000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.13424 -3.7037E-7 L 0.00065 -3.7037E-7 " pathEditMode="fixed" rAng="0" ptsTypes="AA">
                                      <p:cBhvr>
                                        <p:cTn id="178" dur="10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000" decel="50000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animMotion origin="layout" path="M 0.13424 2.22222E-6 L 0.00065 2.22222E-6 " pathEditMode="fixed" rAng="0" ptsTypes="AA">
                                      <p:cBhvr>
                                        <p:cTn id="180" dur="1000" spd="-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35" presetClass="path" presetSubtype="0" accel="50000" decel="50000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82" dur="1000" spd="-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5" presetClass="path" presetSubtype="0" accel="50000" decel="50000" fill="hold" grpId="0" nodeType="withEffect">
                                  <p:stCondLst>
                                    <p:cond delay="890"/>
                                  </p:stCondLst>
                                  <p:childTnLst>
                                    <p:animMotion origin="layout" path="M 0.13424 -1.11111E-6 L 0.00065 -1.11111E-6 " pathEditMode="fixed" rAng="0" ptsTypes="AA">
                                      <p:cBhvr>
                                        <p:cTn id="184" dur="100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35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13424 1.48148E-6 L 0.00052 1.48148E-6 " pathEditMode="fixed" rAng="0" ptsTypes="AA">
                                      <p:cBhvr>
                                        <p:cTn id="186" dur="1000" spd="-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35" presetClass="path" presetSubtype="0" accel="50000" decel="50000" fill="hold" grpId="0" nodeType="withEffect">
                                  <p:stCondLst>
                                    <p:cond delay="910"/>
                                  </p:stCondLst>
                                  <p:childTnLst>
                                    <p:animMotion origin="layout" path="M 0.13424 -4.44444E-6 L 0.00078 -4.44444E-6 " pathEditMode="fixed" rAng="0" ptsTypes="AA">
                                      <p:cBhvr>
                                        <p:cTn id="188" dur="1000" spd="-100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35" presetClass="path" presetSubtype="0" accel="50000" decel="50000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.13424 -1.85185E-6 L 0.00052 -1.85185E-6 " pathEditMode="fixed" rAng="0" ptsTypes="AA">
                                      <p:cBhvr>
                                        <p:cTn id="190" dur="1000" spd="-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35" presetClass="path" presetSubtype="0" accel="50000" decel="50000" fill="hold" grpId="0" nodeType="withEffect">
                                  <p:stCondLst>
                                    <p:cond delay="930"/>
                                  </p:stCondLst>
                                  <p:childTnLst>
                                    <p:animMotion origin="layout" path="M 0.13424 2.22222E-6 L 0.00052 2.22222E-6 " pathEditMode="fixed" rAng="0" ptsTypes="AA">
                                      <p:cBhvr>
                                        <p:cTn id="192" dur="1000" spd="-100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35" presetClass="path" presetSubtype="0" accel="50000" decel="50000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.13424 4.81481E-6 L 0.00065 4.81481E-6 " pathEditMode="fixed" rAng="0" ptsTypes="AA">
                                      <p:cBhvr>
                                        <p:cTn id="194" dur="1000" spd="-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35" presetClass="path" presetSubtype="0" accel="50000" decel="5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196" dur="1000" spd="-100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35" presetClass="path" presetSubtype="0" accel="50000" decel="50000" fill="hold" grpId="0" nodeType="withEffect">
                                  <p:stCondLst>
                                    <p:cond delay="960"/>
                                  </p:stCondLst>
                                  <p:childTnLst>
                                    <p:animMotion origin="layout" path="M 0.13424 1.48148E-6 L 0.00104 1.48148E-6 " pathEditMode="fixed" rAng="0" ptsTypes="AA">
                                      <p:cBhvr>
                                        <p:cTn id="198" dur="1000" spd="-100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35" presetClass="path" presetSubtype="0" accel="50000" decel="50000" fill="hold" grpId="0" nodeType="withEffect">
                                  <p:stCondLst>
                                    <p:cond delay="97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200" dur="1000" spd="-100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35" presetClass="path" presetSubtype="0" accel="50000" decel="50000" fill="hold" grpId="0" nodeType="withEffect">
                                  <p:stCondLst>
                                    <p:cond delay="98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02" dur="1000" spd="-100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000" decel="50000" fill="hold" grpId="0" nodeType="withEffect">
                                  <p:stCondLst>
                                    <p:cond delay="990"/>
                                  </p:stCondLst>
                                  <p:childTnLst>
                                    <p:animMotion origin="layout" path="M 0.13424 7.40741E-7 L 0.00065 7.40741E-7 " pathEditMode="fixed" rAng="0" ptsTypes="AA">
                                      <p:cBhvr>
                                        <p:cTn id="204" dur="1000" spd="-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3424 3.33333E-6 L 0.00117 3.33333E-6 " pathEditMode="fixed" rAng="0" ptsTypes="AA">
                                      <p:cBhvr>
                                        <p:cTn id="206" dur="1000" spd="-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35" presetClass="path" presetSubtype="0" accel="50000" decel="50000" fill="hold" grpId="0" nodeType="withEffect">
                                  <p:stCondLst>
                                    <p:cond delay="1010"/>
                                  </p:stCondLst>
                                  <p:childTnLst>
                                    <p:animMotion origin="layout" path="M 0.13424 -4.07407E-6 L 0.00091 -4.07407E-6 " pathEditMode="fixed" rAng="0" ptsTypes="AA">
                                      <p:cBhvr>
                                        <p:cTn id="208" dur="1000" spd="-100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35" presetClass="path" presetSubtype="0" accel="50000" decel="50000" fill="hold" grpId="0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0.13424 1.11022E-16 L 0.00052 1.11022E-16 " pathEditMode="fixed" rAng="0" ptsTypes="AA">
                                      <p:cBhvr>
                                        <p:cTn id="210" dur="1000" spd="-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35" presetClass="path" presetSubtype="0" accel="50000" decel="50000" fill="hold" grpId="0" nodeType="withEffect">
                                  <p:stCondLst>
                                    <p:cond delay="103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212" dur="1000" spd="-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35" presetClass="path" presetSubtype="0" accel="50000" decel="50000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animMotion origin="layout" path="M 0.13424 -4.81481E-6 L 0.00052 -4.81481E-6 " pathEditMode="fixed" rAng="0" ptsTypes="AA">
                                      <p:cBhvr>
                                        <p:cTn id="214" dur="1000" spd="-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35" presetClass="path" presetSubtype="0" accel="50000" decel="5000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216" dur="1000" spd="-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35" presetClass="path" presetSubtype="0" accel="50000" decel="50000" fill="hold" grpId="0" nodeType="withEffect">
                                  <p:stCondLst>
                                    <p:cond delay="1060"/>
                                  </p:stCondLst>
                                  <p:childTnLst>
                                    <p:animMotion origin="layout" path="M 0.13424 1.85185E-6 L 0.00052 1.85185E-6 " pathEditMode="fixed" rAng="0" ptsTypes="AA">
                                      <p:cBhvr>
                                        <p:cTn id="218" dur="1000" spd="-100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35" presetClass="path" presetSubtype="0" accel="50000" decel="50000" fill="hold" grpId="0" nodeType="withEffect">
                                  <p:stCondLst>
                                    <p:cond delay="1070"/>
                                  </p:stCondLst>
                                  <p:childTnLst>
                                    <p:animMotion origin="layout" path="M 0.13424 4.44444E-6 L 0.00078 4.44444E-6 " pathEditMode="fixed" rAng="0" ptsTypes="AA">
                                      <p:cBhvr>
                                        <p:cTn id="220" dur="1000" spd="-100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35" presetClass="path" presetSubtype="0" accel="50000" decel="50000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Motion origin="layout" path="M 0.13424 -1.48148E-6 L 0.00117 -1.48148E-6 " pathEditMode="fixed" rAng="0" ptsTypes="AA">
                                      <p:cBhvr>
                                        <p:cTn id="222" dur="1000" spd="-10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35" presetClass="path" presetSubtype="0" accel="50000" decel="50000" fill="hold" grpId="0" nodeType="withEffect">
                                  <p:stCondLst>
                                    <p:cond delay="1090"/>
                                  </p:stCondLst>
                                  <p:childTnLst>
                                    <p:animMotion origin="layout" path="M 0.13424 1.11111E-6 L 0.00143 1.11111E-6 " pathEditMode="fixed" rAng="0" ptsTypes="AA">
                                      <p:cBhvr>
                                        <p:cTn id="224" dur="1000" spd="-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13424 -4.81481E-6 L 0.00052 -4.81481E-6 " pathEditMode="fixed" rAng="0" ptsTypes="AA">
                                      <p:cBhvr>
                                        <p:cTn id="226" dur="1000" spd="-100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35" presetClass="path" presetSubtype="0" accel="50000" decel="50000" fill="hold" grpId="0" nodeType="withEffect">
                                  <p:stCondLst>
                                    <p:cond delay="1110"/>
                                  </p:stCondLst>
                                  <p:childTnLst>
                                    <p:animMotion origin="layout" path="M 0.13424 -2.22222E-6 L 0.00078 -2.22222E-6 " pathEditMode="fixed" rAng="0" ptsTypes="AA">
                                      <p:cBhvr>
                                        <p:cTn id="228" dur="1000" spd="-100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35" presetClass="path" presetSubtype="0" accel="50000" decel="50000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0.13424 3.7037E-7 L 0.00052 3.7037E-7 " pathEditMode="fixed" rAng="0" ptsTypes="AA">
                                      <p:cBhvr>
                                        <p:cTn id="230" dur="1000" spd="-100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35" presetClass="path" presetSubtype="0" accel="50000" decel="50000" fill="hold" grpId="0" nodeType="withEffect">
                                  <p:stCondLst>
                                    <p:cond delay="1130"/>
                                  </p:stCondLst>
                                  <p:childTnLst>
                                    <p:animMotion origin="layout" path="M 0.13424 4.44444E-6 L 0.00078 4.44444E-6 " pathEditMode="fixed" rAng="0" ptsTypes="AA">
                                      <p:cBhvr>
                                        <p:cTn id="232" dur="1000" spd="-100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35" presetClass="path" presetSubtype="0" accel="50000" decel="50000" fill="hold" grpId="0" nodeType="withEffect">
                                  <p:stCondLst>
                                    <p:cond delay="1140"/>
                                  </p:stCondLst>
                                  <p:childTnLst>
                                    <p:animMotion origin="layout" path="M 0.13424 -2.96296E-6 L 0.00091 -2.96296E-6 " pathEditMode="fixed" rAng="0" ptsTypes="AA">
                                      <p:cBhvr>
                                        <p:cTn id="234" dur="100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35" presetClass="path" presetSubtype="0" accel="50000" decel="5000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0.13424 -3.7037E-7 L 0.00091 -3.7037E-7 " pathEditMode="fixed" rAng="0" ptsTypes="AA">
                                      <p:cBhvr>
                                        <p:cTn id="236" dur="1000" spd="-100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35" presetClass="path" presetSubtype="0" accel="50000" decel="50000" fill="hold" grpId="0" nodeType="withEffect">
                                  <p:stCondLst>
                                    <p:cond delay="1160"/>
                                  </p:stCondLst>
                                  <p:childTnLst>
                                    <p:animMotion origin="layout" path="M 0.13424 3.7037E-6 L 0.00078 3.7037E-6 " pathEditMode="fixed" rAng="0" ptsTypes="AA">
                                      <p:cBhvr>
                                        <p:cTn id="238" dur="1000" spd="-100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35" presetClass="path" presetSubtype="0" accel="50000" decel="50000" fill="hold" grpId="0" nodeType="withEffect">
                                  <p:stCondLst>
                                    <p:cond delay="1170"/>
                                  </p:stCondLst>
                                  <p:childTnLst>
                                    <p:animMotion origin="layout" path="M 0.13424 -3.7037E-6 L 0.00078 -3.7037E-6 " pathEditMode="fixed" rAng="0" ptsTypes="AA">
                                      <p:cBhvr>
                                        <p:cTn id="240" dur="1000" spd="-100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35" presetClass="path" presetSubtype="0" accel="50000" decel="50000" fill="hold" grpId="0" nodeType="withEffect">
                                  <p:stCondLst>
                                    <p:cond delay="118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242" dur="1000" spd="-100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35" presetClass="path" presetSubtype="0" accel="50000" decel="50000" fill="hold" grpId="0" nodeType="withEffect">
                                  <p:stCondLst>
                                    <p:cond delay="1190"/>
                                  </p:stCondLst>
                                  <p:childTnLst>
                                    <p:animMotion origin="layout" path="M 0.13424 2.96296E-6 L 0.00078 2.96296E-6 " pathEditMode="fixed" rAng="0" ptsTypes="AA">
                                      <p:cBhvr>
                                        <p:cTn id="244" dur="1000" spd="-100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35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3424 -4.44444E-6 L 0.00091 -4.44444E-6 " pathEditMode="fixed" rAng="0" ptsTypes="AA">
                                      <p:cBhvr>
                                        <p:cTn id="246" dur="1000" spd="-100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35" presetClass="path" presetSubtype="0" accel="50000" decel="50000" fill="hold" grpId="0" nodeType="withEffect">
                                  <p:stCondLst>
                                    <p:cond delay="121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248" dur="1000" spd="-100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35" presetClass="path" presetSubtype="0" accel="50000" decel="50000" fill="hold" grpId="0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0.13424 2.22222E-6 L 0.00143 2.22222E-6 " pathEditMode="fixed" rAng="0" ptsTypes="AA">
                                      <p:cBhvr>
                                        <p:cTn id="250" dur="1000" spd="-100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35" presetClass="path" presetSubtype="0" accel="50000" decel="50000" fill="hold" grpId="0" nodeType="withEffect">
                                  <p:stCondLst>
                                    <p:cond delay="123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252" dur="1000" spd="-100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35" presetClass="path" presetSubtype="0" accel="50000" decel="50000" fill="hold" grpId="0" nodeType="withEffect">
                                  <p:stCondLst>
                                    <p:cond delay="124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254" dur="1000" spd="-100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35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256" dur="1000" spd="-100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35" presetClass="path" presetSubtype="0" accel="50000" decel="50000" fill="hold" grpId="0" nodeType="withEffect">
                                  <p:stCondLst>
                                    <p:cond delay="1260"/>
                                  </p:stCondLst>
                                  <p:childTnLst>
                                    <p:animMotion origin="layout" path="M 0.13424 4.07407E-6 L 0.00091 4.07407E-6 " pathEditMode="fixed" rAng="0" ptsTypes="AA">
                                      <p:cBhvr>
                                        <p:cTn id="258" dur="1000" spd="-100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35" presetClass="path" presetSubtype="0" accel="50000" decel="50000" fill="hold" grpId="0" nodeType="withEffect">
                                  <p:stCondLst>
                                    <p:cond delay="127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260" dur="1000" spd="-100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35" presetClass="path" presetSubtype="0" accel="50000" decel="50000" fill="hold" grpId="0" nodeType="withEffect">
                                  <p:stCondLst>
                                    <p:cond delay="1280"/>
                                  </p:stCondLst>
                                  <p:childTnLst>
                                    <p:animMotion origin="layout" path="M 0.13424 7.40741E-7 L 0.00078 7.40741E-7 " pathEditMode="fixed" rAng="0" ptsTypes="AA">
                                      <p:cBhvr>
                                        <p:cTn id="262" dur="1000" spd="-100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35" presetClass="path" presetSubtype="0" accel="50000" decel="50000" fill="hold" grpId="0" nodeType="withEffect">
                                  <p:stCondLst>
                                    <p:cond delay="129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264" dur="1000" spd="-100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35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3424 -2.59259E-6 L 0.00091 -2.59259E-6 " pathEditMode="fixed" rAng="0" ptsTypes="AA">
                                      <p:cBhvr>
                                        <p:cTn id="266" dur="1000" spd="-100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35" presetClass="path" presetSubtype="0" accel="50000" decel="50000" fill="hold" grpId="0" nodeType="withEffect">
                                  <p:stCondLst>
                                    <p:cond delay="1310"/>
                                  </p:stCondLst>
                                  <p:childTnLst>
                                    <p:animMotion origin="layout" path="M 0.13424 1.11022E-16 L 0.00117 1.11022E-16 " pathEditMode="fixed" rAng="0" ptsTypes="AA">
                                      <p:cBhvr>
                                        <p:cTn id="268" dur="1000" spd="-100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35" presetClass="path" presetSubtype="0" accel="50000" decel="50000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270" dur="1000" spd="-100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35" presetClass="path" presetSubtype="0" accel="50000" decel="50000" fill="hold" grpId="0" nodeType="withEffect">
                                  <p:stCondLst>
                                    <p:cond delay="133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72" dur="1000" spd="-100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35" presetClass="path" presetSubtype="0" accel="50000" decel="50000" fill="hold" grpId="0" nodeType="withEffect">
                                  <p:stCondLst>
                                    <p:cond delay="134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274" dur="1000" spd="-100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328E24C-27F0-2574-CB61-3A76829DD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5429DA2-B77B-741E-61F9-25F82E3754C1}"/>
              </a:ext>
            </a:extLst>
          </p:cNvPr>
          <p:cNvSpPr/>
          <p:nvPr/>
        </p:nvSpPr>
        <p:spPr>
          <a:xfrm>
            <a:off x="4578107" y="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326B8D7-FCD4-26D7-C18D-9498182C52D8}"/>
              </a:ext>
            </a:extLst>
          </p:cNvPr>
          <p:cNvSpPr/>
          <p:nvPr/>
        </p:nvSpPr>
        <p:spPr>
          <a:xfrm>
            <a:off x="4578107" y="502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482C873-E9C9-4CB1-2B64-D5EBDE83801A}"/>
              </a:ext>
            </a:extLst>
          </p:cNvPr>
          <p:cNvSpPr/>
          <p:nvPr/>
        </p:nvSpPr>
        <p:spPr>
          <a:xfrm>
            <a:off x="4578107" y="1004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544D1CF-7F48-BC9D-60BC-00BA62CF01AC}"/>
              </a:ext>
            </a:extLst>
          </p:cNvPr>
          <p:cNvSpPr/>
          <p:nvPr/>
        </p:nvSpPr>
        <p:spPr>
          <a:xfrm>
            <a:off x="4578107" y="1507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84F63A2-BE57-AF54-A54A-789C29767589}"/>
              </a:ext>
            </a:extLst>
          </p:cNvPr>
          <p:cNvSpPr/>
          <p:nvPr/>
        </p:nvSpPr>
        <p:spPr>
          <a:xfrm>
            <a:off x="4578107" y="2009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DF67CF7-5335-D86D-D043-4FEFA4E87C1F}"/>
              </a:ext>
            </a:extLst>
          </p:cNvPr>
          <p:cNvSpPr/>
          <p:nvPr/>
        </p:nvSpPr>
        <p:spPr>
          <a:xfrm>
            <a:off x="4578107" y="2512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6C336C0-2239-E6F5-0FA2-E5912D381D08}"/>
              </a:ext>
            </a:extLst>
          </p:cNvPr>
          <p:cNvSpPr/>
          <p:nvPr/>
        </p:nvSpPr>
        <p:spPr>
          <a:xfrm>
            <a:off x="4578107" y="3014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16626C2-8C89-F935-FD00-201628495C40}"/>
              </a:ext>
            </a:extLst>
          </p:cNvPr>
          <p:cNvSpPr/>
          <p:nvPr/>
        </p:nvSpPr>
        <p:spPr>
          <a:xfrm>
            <a:off x="4578107" y="3516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26F5BE5-41C1-BB4D-FF29-963850C7B8D1}"/>
              </a:ext>
            </a:extLst>
          </p:cNvPr>
          <p:cNvSpPr/>
          <p:nvPr/>
        </p:nvSpPr>
        <p:spPr>
          <a:xfrm>
            <a:off x="4578107" y="4019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CC23076-66E8-868D-293B-5342AE9F6C1A}"/>
              </a:ext>
            </a:extLst>
          </p:cNvPr>
          <p:cNvSpPr/>
          <p:nvPr/>
        </p:nvSpPr>
        <p:spPr>
          <a:xfrm>
            <a:off x="4578107" y="4521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82D7993-8A5B-6BFD-A9C9-8E664217B24B}"/>
              </a:ext>
            </a:extLst>
          </p:cNvPr>
          <p:cNvSpPr/>
          <p:nvPr/>
        </p:nvSpPr>
        <p:spPr>
          <a:xfrm>
            <a:off x="4578107" y="5024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F6CA2F9-A407-CBE2-D298-C7FF5EA3FD8B}"/>
              </a:ext>
            </a:extLst>
          </p:cNvPr>
          <p:cNvSpPr/>
          <p:nvPr/>
        </p:nvSpPr>
        <p:spPr>
          <a:xfrm>
            <a:off x="4578107" y="5526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8DB822D-A99C-3E5C-7057-E699DE7FBCBC}"/>
              </a:ext>
            </a:extLst>
          </p:cNvPr>
          <p:cNvSpPr/>
          <p:nvPr/>
        </p:nvSpPr>
        <p:spPr>
          <a:xfrm>
            <a:off x="4578107" y="6028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3E28BC9-02F9-45A9-9A4E-6C2EFA5B5A6D}"/>
              </a:ext>
            </a:extLst>
          </p:cNvPr>
          <p:cNvSpPr/>
          <p:nvPr/>
        </p:nvSpPr>
        <p:spPr>
          <a:xfrm>
            <a:off x="4578107" y="6531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1928BA2-76FF-D079-EBF9-5BA8B6973D18}"/>
              </a:ext>
            </a:extLst>
          </p:cNvPr>
          <p:cNvSpPr/>
          <p:nvPr/>
        </p:nvSpPr>
        <p:spPr>
          <a:xfrm>
            <a:off x="4578107" y="7033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29865DF-7249-F066-D286-9ACECD6C1E83}"/>
              </a:ext>
            </a:extLst>
          </p:cNvPr>
          <p:cNvSpPr/>
          <p:nvPr/>
        </p:nvSpPr>
        <p:spPr>
          <a:xfrm>
            <a:off x="4578107" y="7536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B6958360-81D6-9405-614B-5B84348D6FE8}"/>
              </a:ext>
            </a:extLst>
          </p:cNvPr>
          <p:cNvSpPr/>
          <p:nvPr/>
        </p:nvSpPr>
        <p:spPr>
          <a:xfrm>
            <a:off x="4578107" y="8038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F25BEAF-0907-A7B4-2F5F-5D275CAA3312}"/>
              </a:ext>
            </a:extLst>
          </p:cNvPr>
          <p:cNvSpPr/>
          <p:nvPr/>
        </p:nvSpPr>
        <p:spPr>
          <a:xfrm>
            <a:off x="4578107" y="8540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204ADC4-1265-3452-7ABC-6663B05CC20B}"/>
              </a:ext>
            </a:extLst>
          </p:cNvPr>
          <p:cNvSpPr/>
          <p:nvPr/>
        </p:nvSpPr>
        <p:spPr>
          <a:xfrm>
            <a:off x="4578107" y="9043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58746B3-C4D2-F4EE-376F-50C1EDFECF29}"/>
              </a:ext>
            </a:extLst>
          </p:cNvPr>
          <p:cNvSpPr/>
          <p:nvPr/>
        </p:nvSpPr>
        <p:spPr>
          <a:xfrm>
            <a:off x="4578107" y="9545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CA87142-EAD8-4C3E-3273-8C93B1D6BF7A}"/>
              </a:ext>
            </a:extLst>
          </p:cNvPr>
          <p:cNvSpPr/>
          <p:nvPr/>
        </p:nvSpPr>
        <p:spPr>
          <a:xfrm>
            <a:off x="4578107" y="10048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BC6EDFEA-FA77-D9A3-6FDE-FC903CA2FB7A}"/>
              </a:ext>
            </a:extLst>
          </p:cNvPr>
          <p:cNvSpPr/>
          <p:nvPr/>
        </p:nvSpPr>
        <p:spPr>
          <a:xfrm>
            <a:off x="4578107" y="10550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16CA114-A590-B204-EF2D-C1D8F33B1ECF}"/>
              </a:ext>
            </a:extLst>
          </p:cNvPr>
          <p:cNvSpPr/>
          <p:nvPr/>
        </p:nvSpPr>
        <p:spPr>
          <a:xfrm>
            <a:off x="4578107" y="11053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C3EB3F4-D289-9D41-2F18-7043A8F26DE6}"/>
              </a:ext>
            </a:extLst>
          </p:cNvPr>
          <p:cNvSpPr/>
          <p:nvPr/>
        </p:nvSpPr>
        <p:spPr>
          <a:xfrm>
            <a:off x="4578107" y="11555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0728CB2-DA6D-6C18-9FFE-131955B0FE23}"/>
              </a:ext>
            </a:extLst>
          </p:cNvPr>
          <p:cNvSpPr/>
          <p:nvPr/>
        </p:nvSpPr>
        <p:spPr>
          <a:xfrm>
            <a:off x="4578107" y="12057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13B25D3-C402-EC11-5B98-18C67EC5B7B9}"/>
              </a:ext>
            </a:extLst>
          </p:cNvPr>
          <p:cNvSpPr/>
          <p:nvPr/>
        </p:nvSpPr>
        <p:spPr>
          <a:xfrm>
            <a:off x="4578107" y="12560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E78C024-AC14-A60F-8585-FBD2F9C4CE04}"/>
              </a:ext>
            </a:extLst>
          </p:cNvPr>
          <p:cNvSpPr/>
          <p:nvPr/>
        </p:nvSpPr>
        <p:spPr>
          <a:xfrm>
            <a:off x="4578107" y="13062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E93D0A7-C325-7E23-45BC-304C63301239}"/>
              </a:ext>
            </a:extLst>
          </p:cNvPr>
          <p:cNvSpPr/>
          <p:nvPr/>
        </p:nvSpPr>
        <p:spPr>
          <a:xfrm>
            <a:off x="4578107" y="13565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4AF1D28-EEA1-7CA4-37F9-89A613A59AB7}"/>
              </a:ext>
            </a:extLst>
          </p:cNvPr>
          <p:cNvSpPr/>
          <p:nvPr/>
        </p:nvSpPr>
        <p:spPr>
          <a:xfrm>
            <a:off x="4578107" y="14067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7CCF9CE-456B-97E7-2D29-46B2DBEFDCD7}"/>
              </a:ext>
            </a:extLst>
          </p:cNvPr>
          <p:cNvSpPr/>
          <p:nvPr/>
        </p:nvSpPr>
        <p:spPr>
          <a:xfrm>
            <a:off x="4578107" y="14569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4158FC50-2829-7B3F-7848-5EBB98BE58E3}"/>
              </a:ext>
            </a:extLst>
          </p:cNvPr>
          <p:cNvSpPr/>
          <p:nvPr/>
        </p:nvSpPr>
        <p:spPr>
          <a:xfrm>
            <a:off x="4578107" y="15072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7E0DFC22-30C2-DA34-E83A-1740C3E2FC26}"/>
              </a:ext>
            </a:extLst>
          </p:cNvPr>
          <p:cNvSpPr/>
          <p:nvPr/>
        </p:nvSpPr>
        <p:spPr>
          <a:xfrm>
            <a:off x="4578107" y="15574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2B52171-4B65-4661-1954-F9D3D94EFD4D}"/>
              </a:ext>
            </a:extLst>
          </p:cNvPr>
          <p:cNvSpPr/>
          <p:nvPr/>
        </p:nvSpPr>
        <p:spPr>
          <a:xfrm>
            <a:off x="4578107" y="16077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FA392F2-AF2D-F7CA-15A3-203A36D6E14F}"/>
              </a:ext>
            </a:extLst>
          </p:cNvPr>
          <p:cNvSpPr/>
          <p:nvPr/>
        </p:nvSpPr>
        <p:spPr>
          <a:xfrm>
            <a:off x="4578107" y="16579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15A38446-E9CB-8ABD-F727-C3F9FE784BB0}"/>
              </a:ext>
            </a:extLst>
          </p:cNvPr>
          <p:cNvSpPr/>
          <p:nvPr/>
        </p:nvSpPr>
        <p:spPr>
          <a:xfrm>
            <a:off x="4578107" y="170819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097F1C1-6300-2F5F-2644-322BCC7F0BAC}"/>
              </a:ext>
            </a:extLst>
          </p:cNvPr>
          <p:cNvSpPr/>
          <p:nvPr/>
        </p:nvSpPr>
        <p:spPr>
          <a:xfrm>
            <a:off x="4578107" y="175843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944A33F-A882-C199-2DF9-76FED0C603EC}"/>
              </a:ext>
            </a:extLst>
          </p:cNvPr>
          <p:cNvSpPr/>
          <p:nvPr/>
        </p:nvSpPr>
        <p:spPr>
          <a:xfrm>
            <a:off x="4578107" y="180867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BDCC62A-4362-D22D-A1B6-A49CD39BF73B}"/>
              </a:ext>
            </a:extLst>
          </p:cNvPr>
          <p:cNvSpPr/>
          <p:nvPr/>
        </p:nvSpPr>
        <p:spPr>
          <a:xfrm>
            <a:off x="4578107" y="185891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32C7DBB-0084-D625-6C75-44FDBA835BF8}"/>
              </a:ext>
            </a:extLst>
          </p:cNvPr>
          <p:cNvSpPr/>
          <p:nvPr/>
        </p:nvSpPr>
        <p:spPr>
          <a:xfrm>
            <a:off x="4578107" y="190915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A02D8FD-EC27-7FBC-04B4-9364259F5BDB}"/>
              </a:ext>
            </a:extLst>
          </p:cNvPr>
          <p:cNvSpPr/>
          <p:nvPr/>
        </p:nvSpPr>
        <p:spPr>
          <a:xfrm>
            <a:off x="4578107" y="195939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6A59CE05-A9D0-26AE-0B6F-82F0041ABAA6}"/>
              </a:ext>
            </a:extLst>
          </p:cNvPr>
          <p:cNvSpPr/>
          <p:nvPr/>
        </p:nvSpPr>
        <p:spPr>
          <a:xfrm>
            <a:off x="4578107" y="20096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1874D2FA-AC2A-399C-AEC6-F84D12C458FA}"/>
              </a:ext>
            </a:extLst>
          </p:cNvPr>
          <p:cNvSpPr/>
          <p:nvPr/>
        </p:nvSpPr>
        <p:spPr>
          <a:xfrm>
            <a:off x="4578107" y="205988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22BEFD7F-1C20-762B-DD83-E0B181168885}"/>
              </a:ext>
            </a:extLst>
          </p:cNvPr>
          <p:cNvSpPr/>
          <p:nvPr/>
        </p:nvSpPr>
        <p:spPr>
          <a:xfrm>
            <a:off x="4578107" y="211012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68B6DD37-EE75-A2E5-1CF8-86A2C58308C5}"/>
              </a:ext>
            </a:extLst>
          </p:cNvPr>
          <p:cNvSpPr/>
          <p:nvPr/>
        </p:nvSpPr>
        <p:spPr>
          <a:xfrm>
            <a:off x="4578107" y="216036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2D2CFDC-8E8C-5E2D-6BA3-73D22E23DFB3}"/>
              </a:ext>
            </a:extLst>
          </p:cNvPr>
          <p:cNvSpPr/>
          <p:nvPr/>
        </p:nvSpPr>
        <p:spPr>
          <a:xfrm>
            <a:off x="4578107" y="221060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3B39A93-78D5-4E24-0559-E228AFA82F32}"/>
              </a:ext>
            </a:extLst>
          </p:cNvPr>
          <p:cNvSpPr/>
          <p:nvPr/>
        </p:nvSpPr>
        <p:spPr>
          <a:xfrm>
            <a:off x="4578107" y="226084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109D874-C6E2-A65F-933F-AC6820E32BB1}"/>
              </a:ext>
            </a:extLst>
          </p:cNvPr>
          <p:cNvSpPr/>
          <p:nvPr/>
        </p:nvSpPr>
        <p:spPr>
          <a:xfrm>
            <a:off x="4578107" y="231108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3363B638-DA83-F811-FE11-3BC32F4E6589}"/>
              </a:ext>
            </a:extLst>
          </p:cNvPr>
          <p:cNvSpPr/>
          <p:nvPr/>
        </p:nvSpPr>
        <p:spPr>
          <a:xfrm>
            <a:off x="4578107" y="236132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581DBFDE-D434-D7BE-D8BA-5BD73617968A}"/>
              </a:ext>
            </a:extLst>
          </p:cNvPr>
          <p:cNvSpPr/>
          <p:nvPr/>
        </p:nvSpPr>
        <p:spPr>
          <a:xfrm>
            <a:off x="4578107" y="241156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A5FD23D-E181-1667-AAEB-2B015BF0856E}"/>
              </a:ext>
            </a:extLst>
          </p:cNvPr>
          <p:cNvSpPr/>
          <p:nvPr/>
        </p:nvSpPr>
        <p:spPr>
          <a:xfrm>
            <a:off x="4578107" y="246180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36BDA650-F73A-3936-3E8E-3BC0B843FFE8}"/>
              </a:ext>
            </a:extLst>
          </p:cNvPr>
          <p:cNvSpPr/>
          <p:nvPr/>
        </p:nvSpPr>
        <p:spPr>
          <a:xfrm>
            <a:off x="1278731" y="1085850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C0C87477-DC2C-3897-1622-4B1690C71092}"/>
              </a:ext>
            </a:extLst>
          </p:cNvPr>
          <p:cNvSpPr/>
          <p:nvPr/>
        </p:nvSpPr>
        <p:spPr>
          <a:xfrm>
            <a:off x="4578107" y="25120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B47AC22-7DC9-675D-7395-348B6F290517}"/>
              </a:ext>
            </a:extLst>
          </p:cNvPr>
          <p:cNvSpPr/>
          <p:nvPr/>
        </p:nvSpPr>
        <p:spPr>
          <a:xfrm>
            <a:off x="4578107" y="256229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F8B79B68-C4B2-9BDB-232A-4E7D4DB93664}"/>
              </a:ext>
            </a:extLst>
          </p:cNvPr>
          <p:cNvSpPr/>
          <p:nvPr/>
        </p:nvSpPr>
        <p:spPr>
          <a:xfrm>
            <a:off x="4578107" y="261253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02902F44-188B-C05F-5DCD-273B028C4AF4}"/>
              </a:ext>
            </a:extLst>
          </p:cNvPr>
          <p:cNvSpPr/>
          <p:nvPr/>
        </p:nvSpPr>
        <p:spPr>
          <a:xfrm>
            <a:off x="4578107" y="266277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901EC2CC-3C9C-842A-8A4B-9FB7C960288F}"/>
              </a:ext>
            </a:extLst>
          </p:cNvPr>
          <p:cNvSpPr/>
          <p:nvPr/>
        </p:nvSpPr>
        <p:spPr>
          <a:xfrm>
            <a:off x="4578107" y="271301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F995E6C6-2B8B-0315-1760-B50DE9AF1F38}"/>
              </a:ext>
            </a:extLst>
          </p:cNvPr>
          <p:cNvSpPr/>
          <p:nvPr/>
        </p:nvSpPr>
        <p:spPr>
          <a:xfrm>
            <a:off x="4578107" y="276325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4359FECB-B7BC-77F5-7665-A421C78C35B8}"/>
              </a:ext>
            </a:extLst>
          </p:cNvPr>
          <p:cNvSpPr/>
          <p:nvPr/>
        </p:nvSpPr>
        <p:spPr>
          <a:xfrm>
            <a:off x="4578107" y="281349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70B251C5-0FB8-7164-C097-890B262C5EDA}"/>
              </a:ext>
            </a:extLst>
          </p:cNvPr>
          <p:cNvSpPr/>
          <p:nvPr/>
        </p:nvSpPr>
        <p:spPr>
          <a:xfrm>
            <a:off x="4578107" y="286373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4A32716C-8CB9-84BE-7377-CAA4E4F4104A}"/>
              </a:ext>
            </a:extLst>
          </p:cNvPr>
          <p:cNvSpPr/>
          <p:nvPr/>
        </p:nvSpPr>
        <p:spPr>
          <a:xfrm>
            <a:off x="4578107" y="291397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801ADF17-5AA7-A6FA-60D5-6E046C505CDD}"/>
              </a:ext>
            </a:extLst>
          </p:cNvPr>
          <p:cNvSpPr/>
          <p:nvPr/>
        </p:nvSpPr>
        <p:spPr>
          <a:xfrm>
            <a:off x="4578107" y="296421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274F5435-F0A1-8294-BEC0-1A1F0A028015}"/>
              </a:ext>
            </a:extLst>
          </p:cNvPr>
          <p:cNvSpPr/>
          <p:nvPr/>
        </p:nvSpPr>
        <p:spPr>
          <a:xfrm>
            <a:off x="4578107" y="30144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5388FAA1-7A8A-F277-D2BD-72C2E65F4977}"/>
              </a:ext>
            </a:extLst>
          </p:cNvPr>
          <p:cNvSpPr/>
          <p:nvPr/>
        </p:nvSpPr>
        <p:spPr>
          <a:xfrm>
            <a:off x="4578107" y="306470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41DC41FE-6187-95A9-E832-A04B7BED21FE}"/>
              </a:ext>
            </a:extLst>
          </p:cNvPr>
          <p:cNvSpPr/>
          <p:nvPr/>
        </p:nvSpPr>
        <p:spPr>
          <a:xfrm>
            <a:off x="4578107" y="311494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A74AA815-52DD-D190-09F7-49E1123D2634}"/>
              </a:ext>
            </a:extLst>
          </p:cNvPr>
          <p:cNvSpPr/>
          <p:nvPr/>
        </p:nvSpPr>
        <p:spPr>
          <a:xfrm>
            <a:off x="4578107" y="316518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4E4F5503-A678-D743-830D-9837D12B9BAD}"/>
              </a:ext>
            </a:extLst>
          </p:cNvPr>
          <p:cNvSpPr/>
          <p:nvPr/>
        </p:nvSpPr>
        <p:spPr>
          <a:xfrm>
            <a:off x="4578107" y="321542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1490CFF7-E49E-3CCE-D8A2-E61BE97F1A6D}"/>
              </a:ext>
            </a:extLst>
          </p:cNvPr>
          <p:cNvSpPr/>
          <p:nvPr/>
        </p:nvSpPr>
        <p:spPr>
          <a:xfrm>
            <a:off x="4578107" y="326566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AD16F08F-190C-78C3-0A2A-27ED1D1AA92E}"/>
              </a:ext>
            </a:extLst>
          </p:cNvPr>
          <p:cNvSpPr/>
          <p:nvPr/>
        </p:nvSpPr>
        <p:spPr>
          <a:xfrm>
            <a:off x="4578107" y="331590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57A30E0-A937-614D-74CF-2AEE76275BB1}"/>
              </a:ext>
            </a:extLst>
          </p:cNvPr>
          <p:cNvSpPr/>
          <p:nvPr/>
        </p:nvSpPr>
        <p:spPr>
          <a:xfrm>
            <a:off x="4578107" y="336614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8F1DAB8-8B5E-6F97-E229-FB5CB4F8407A}"/>
              </a:ext>
            </a:extLst>
          </p:cNvPr>
          <p:cNvSpPr/>
          <p:nvPr/>
        </p:nvSpPr>
        <p:spPr>
          <a:xfrm>
            <a:off x="4578107" y="341638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6552E637-3692-CD51-E5B2-010690F56415}"/>
              </a:ext>
            </a:extLst>
          </p:cNvPr>
          <p:cNvSpPr/>
          <p:nvPr/>
        </p:nvSpPr>
        <p:spPr>
          <a:xfrm>
            <a:off x="4578107" y="346662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48367B3F-31C8-00DF-34DB-D93C653FC042}"/>
              </a:ext>
            </a:extLst>
          </p:cNvPr>
          <p:cNvSpPr/>
          <p:nvPr/>
        </p:nvSpPr>
        <p:spPr>
          <a:xfrm>
            <a:off x="4578107" y="35168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3DF7FC98-7A71-637D-7616-EA1CD1D2AF07}"/>
              </a:ext>
            </a:extLst>
          </p:cNvPr>
          <p:cNvSpPr/>
          <p:nvPr/>
        </p:nvSpPr>
        <p:spPr>
          <a:xfrm>
            <a:off x="4578107" y="356711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E6F9EE33-3C7D-D376-9AF3-777E14B80EC7}"/>
              </a:ext>
            </a:extLst>
          </p:cNvPr>
          <p:cNvSpPr/>
          <p:nvPr/>
        </p:nvSpPr>
        <p:spPr>
          <a:xfrm>
            <a:off x="4578107" y="361735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76288B1B-4F8A-A384-BC85-E9AE39EE090E}"/>
              </a:ext>
            </a:extLst>
          </p:cNvPr>
          <p:cNvSpPr/>
          <p:nvPr/>
        </p:nvSpPr>
        <p:spPr>
          <a:xfrm>
            <a:off x="4578107" y="366759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636463EF-5C2A-E00A-3013-BB4B3EA2DA83}"/>
              </a:ext>
            </a:extLst>
          </p:cNvPr>
          <p:cNvSpPr/>
          <p:nvPr/>
        </p:nvSpPr>
        <p:spPr>
          <a:xfrm>
            <a:off x="4578107" y="371783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B3B74072-F233-97FB-FBB6-F541821AB302}"/>
              </a:ext>
            </a:extLst>
          </p:cNvPr>
          <p:cNvSpPr/>
          <p:nvPr/>
        </p:nvSpPr>
        <p:spPr>
          <a:xfrm>
            <a:off x="4578107" y="376807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8A543F14-D95F-E2B6-B16F-DDBBF542DF13}"/>
              </a:ext>
            </a:extLst>
          </p:cNvPr>
          <p:cNvSpPr/>
          <p:nvPr/>
        </p:nvSpPr>
        <p:spPr>
          <a:xfrm>
            <a:off x="4578107" y="381831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075924C4-6271-5A06-FBEA-05DB3CFFDEE8}"/>
              </a:ext>
            </a:extLst>
          </p:cNvPr>
          <p:cNvSpPr/>
          <p:nvPr/>
        </p:nvSpPr>
        <p:spPr>
          <a:xfrm>
            <a:off x="4578107" y="386855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C2CDCD38-4540-E688-E1C4-2C0C46F32D5D}"/>
              </a:ext>
            </a:extLst>
          </p:cNvPr>
          <p:cNvSpPr/>
          <p:nvPr/>
        </p:nvSpPr>
        <p:spPr>
          <a:xfrm>
            <a:off x="4578107" y="391879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8E4BAA17-F5EB-E90E-CB20-1BF38F93FB82}"/>
              </a:ext>
            </a:extLst>
          </p:cNvPr>
          <p:cNvSpPr/>
          <p:nvPr/>
        </p:nvSpPr>
        <p:spPr>
          <a:xfrm>
            <a:off x="4578107" y="396903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FFD39138-EECB-D7E5-6990-ABEC1C9EEAA0}"/>
              </a:ext>
            </a:extLst>
          </p:cNvPr>
          <p:cNvSpPr/>
          <p:nvPr/>
        </p:nvSpPr>
        <p:spPr>
          <a:xfrm>
            <a:off x="4578107" y="4019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92C893E9-09CF-3B63-F017-3EE4B0FAEC6F}"/>
              </a:ext>
            </a:extLst>
          </p:cNvPr>
          <p:cNvSpPr/>
          <p:nvPr/>
        </p:nvSpPr>
        <p:spPr>
          <a:xfrm>
            <a:off x="4578107" y="406952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099B995D-CC65-7585-FC1D-208DC18DB3BC}"/>
              </a:ext>
            </a:extLst>
          </p:cNvPr>
          <p:cNvSpPr/>
          <p:nvPr/>
        </p:nvSpPr>
        <p:spPr>
          <a:xfrm>
            <a:off x="4578107" y="411976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FB5F22CE-6D70-F5C9-5646-1C1F870A1DB4}"/>
              </a:ext>
            </a:extLst>
          </p:cNvPr>
          <p:cNvSpPr/>
          <p:nvPr/>
        </p:nvSpPr>
        <p:spPr>
          <a:xfrm>
            <a:off x="4578107" y="417000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A4A4AB7-20BD-73F8-3B35-1966DDB57F97}"/>
              </a:ext>
            </a:extLst>
          </p:cNvPr>
          <p:cNvSpPr/>
          <p:nvPr/>
        </p:nvSpPr>
        <p:spPr>
          <a:xfrm>
            <a:off x="4578107" y="422024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EA8F84E4-6EEE-43DE-0774-078E9F8EFD82}"/>
              </a:ext>
            </a:extLst>
          </p:cNvPr>
          <p:cNvSpPr/>
          <p:nvPr/>
        </p:nvSpPr>
        <p:spPr>
          <a:xfrm>
            <a:off x="4578107" y="427048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BE90ED18-D48D-E88E-C9EF-AA2D5E2B1247}"/>
              </a:ext>
            </a:extLst>
          </p:cNvPr>
          <p:cNvSpPr/>
          <p:nvPr/>
        </p:nvSpPr>
        <p:spPr>
          <a:xfrm>
            <a:off x="4578107" y="432072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CC2DEA71-989B-D32F-4244-5ADCF46AF729}"/>
              </a:ext>
            </a:extLst>
          </p:cNvPr>
          <p:cNvSpPr/>
          <p:nvPr/>
        </p:nvSpPr>
        <p:spPr>
          <a:xfrm>
            <a:off x="4578107" y="437096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D0ED9C8B-547E-FD57-6C0C-BB7DADD6A719}"/>
              </a:ext>
            </a:extLst>
          </p:cNvPr>
          <p:cNvSpPr/>
          <p:nvPr/>
        </p:nvSpPr>
        <p:spPr>
          <a:xfrm>
            <a:off x="4578107" y="442120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AF83616A-AD1B-3B0A-4703-23142E5D4BEF}"/>
              </a:ext>
            </a:extLst>
          </p:cNvPr>
          <p:cNvSpPr/>
          <p:nvPr/>
        </p:nvSpPr>
        <p:spPr>
          <a:xfrm>
            <a:off x="4578107" y="447144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AADF1A71-5C8F-D9E4-27DA-B61D137BA225}"/>
              </a:ext>
            </a:extLst>
          </p:cNvPr>
          <p:cNvSpPr/>
          <p:nvPr/>
        </p:nvSpPr>
        <p:spPr>
          <a:xfrm>
            <a:off x="4578107" y="45216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29E5FC89-0F26-553D-C215-A48A24F75B38}"/>
              </a:ext>
            </a:extLst>
          </p:cNvPr>
          <p:cNvSpPr/>
          <p:nvPr/>
        </p:nvSpPr>
        <p:spPr>
          <a:xfrm>
            <a:off x="4578107" y="457193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58C2BA48-46EC-551A-6032-6164E659E2DC}"/>
              </a:ext>
            </a:extLst>
          </p:cNvPr>
          <p:cNvSpPr/>
          <p:nvPr/>
        </p:nvSpPr>
        <p:spPr>
          <a:xfrm>
            <a:off x="4578107" y="462217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D587E993-7A49-A3D1-E658-565B427555E5}"/>
              </a:ext>
            </a:extLst>
          </p:cNvPr>
          <p:cNvSpPr/>
          <p:nvPr/>
        </p:nvSpPr>
        <p:spPr>
          <a:xfrm>
            <a:off x="4578107" y="467241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12D25207-5C16-133F-9948-016ABF5FC541}"/>
              </a:ext>
            </a:extLst>
          </p:cNvPr>
          <p:cNvSpPr/>
          <p:nvPr/>
        </p:nvSpPr>
        <p:spPr>
          <a:xfrm>
            <a:off x="4578107" y="472265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F54B004C-3CED-BC5F-2A51-7CA989A1695C}"/>
              </a:ext>
            </a:extLst>
          </p:cNvPr>
          <p:cNvSpPr/>
          <p:nvPr/>
        </p:nvSpPr>
        <p:spPr>
          <a:xfrm>
            <a:off x="4578107" y="477289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EBF36F35-DD9E-1468-EC50-14C357DFE018}"/>
              </a:ext>
            </a:extLst>
          </p:cNvPr>
          <p:cNvSpPr/>
          <p:nvPr/>
        </p:nvSpPr>
        <p:spPr>
          <a:xfrm>
            <a:off x="4578107" y="482313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D5F38EA5-7FAD-EB9E-068D-89DFCCBA930E}"/>
              </a:ext>
            </a:extLst>
          </p:cNvPr>
          <p:cNvSpPr/>
          <p:nvPr/>
        </p:nvSpPr>
        <p:spPr>
          <a:xfrm>
            <a:off x="4578107" y="487337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6DB5EE6B-3B25-384B-D7AB-B600E562ED58}"/>
              </a:ext>
            </a:extLst>
          </p:cNvPr>
          <p:cNvSpPr/>
          <p:nvPr/>
        </p:nvSpPr>
        <p:spPr>
          <a:xfrm>
            <a:off x="4578107" y="492361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3AF89002-3AE6-8F61-1231-B73338F90EC3}"/>
              </a:ext>
            </a:extLst>
          </p:cNvPr>
          <p:cNvSpPr/>
          <p:nvPr/>
        </p:nvSpPr>
        <p:spPr>
          <a:xfrm>
            <a:off x="4578107" y="497385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B679AA0E-56A1-9C79-B1CF-049C03554D9B}"/>
              </a:ext>
            </a:extLst>
          </p:cNvPr>
          <p:cNvSpPr/>
          <p:nvPr/>
        </p:nvSpPr>
        <p:spPr>
          <a:xfrm>
            <a:off x="1431131" y="1891526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A58BAC93-B3D1-66BE-FE8A-2046CFCA7237}"/>
              </a:ext>
            </a:extLst>
          </p:cNvPr>
          <p:cNvSpPr/>
          <p:nvPr/>
        </p:nvSpPr>
        <p:spPr>
          <a:xfrm>
            <a:off x="4578107" y="50241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B3E01A16-4C89-7E8A-D5E5-7039F157A743}"/>
              </a:ext>
            </a:extLst>
          </p:cNvPr>
          <p:cNvSpPr/>
          <p:nvPr/>
        </p:nvSpPr>
        <p:spPr>
          <a:xfrm>
            <a:off x="4578107" y="50743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7E9B302C-66CB-8688-DE54-F20135BB29EF}"/>
              </a:ext>
            </a:extLst>
          </p:cNvPr>
          <p:cNvSpPr/>
          <p:nvPr/>
        </p:nvSpPr>
        <p:spPr>
          <a:xfrm>
            <a:off x="4578107" y="51245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7B2D2908-F2BF-3EFD-49FA-6A42026EFA02}"/>
              </a:ext>
            </a:extLst>
          </p:cNvPr>
          <p:cNvSpPr/>
          <p:nvPr/>
        </p:nvSpPr>
        <p:spPr>
          <a:xfrm>
            <a:off x="4578107" y="51748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96AA5449-78C0-C298-BCFD-281C61BCD60D}"/>
              </a:ext>
            </a:extLst>
          </p:cNvPr>
          <p:cNvSpPr/>
          <p:nvPr/>
        </p:nvSpPr>
        <p:spPr>
          <a:xfrm>
            <a:off x="4578107" y="52250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B911B9B3-D288-EF72-0B63-012ED50CA49E}"/>
              </a:ext>
            </a:extLst>
          </p:cNvPr>
          <p:cNvSpPr/>
          <p:nvPr/>
        </p:nvSpPr>
        <p:spPr>
          <a:xfrm>
            <a:off x="4578107" y="52753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BED2EAC8-DF9C-9A69-896B-13C7D53A40A9}"/>
              </a:ext>
            </a:extLst>
          </p:cNvPr>
          <p:cNvSpPr/>
          <p:nvPr/>
        </p:nvSpPr>
        <p:spPr>
          <a:xfrm>
            <a:off x="4578107" y="53255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C3FE099F-99E6-E65A-EE34-9DE69F0C3FF4}"/>
              </a:ext>
            </a:extLst>
          </p:cNvPr>
          <p:cNvSpPr/>
          <p:nvPr/>
        </p:nvSpPr>
        <p:spPr>
          <a:xfrm>
            <a:off x="4578107" y="53757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530F8068-2439-9094-76A4-9AC95EC7F01E}"/>
              </a:ext>
            </a:extLst>
          </p:cNvPr>
          <p:cNvSpPr/>
          <p:nvPr/>
        </p:nvSpPr>
        <p:spPr>
          <a:xfrm>
            <a:off x="4578107" y="54260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5DBACD79-6648-349B-6D0B-6E9D08D6542E}"/>
              </a:ext>
            </a:extLst>
          </p:cNvPr>
          <p:cNvSpPr/>
          <p:nvPr/>
        </p:nvSpPr>
        <p:spPr>
          <a:xfrm>
            <a:off x="4578107" y="54762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0BBB0205-08E7-EAC2-63E0-0C3AE3E48581}"/>
              </a:ext>
            </a:extLst>
          </p:cNvPr>
          <p:cNvSpPr/>
          <p:nvPr/>
        </p:nvSpPr>
        <p:spPr>
          <a:xfrm>
            <a:off x="4578107" y="55265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550564C9-1F29-EE31-78AF-FAD0A49C0EAA}"/>
              </a:ext>
            </a:extLst>
          </p:cNvPr>
          <p:cNvSpPr/>
          <p:nvPr/>
        </p:nvSpPr>
        <p:spPr>
          <a:xfrm>
            <a:off x="4578107" y="55767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BD6B2E3A-CCAF-0BE0-4704-775C9558E8D4}"/>
              </a:ext>
            </a:extLst>
          </p:cNvPr>
          <p:cNvSpPr/>
          <p:nvPr/>
        </p:nvSpPr>
        <p:spPr>
          <a:xfrm>
            <a:off x="4578107" y="56269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67F1E23D-AD5B-2C34-8586-E3791C7C7E5C}"/>
              </a:ext>
            </a:extLst>
          </p:cNvPr>
          <p:cNvSpPr/>
          <p:nvPr/>
        </p:nvSpPr>
        <p:spPr>
          <a:xfrm>
            <a:off x="4578107" y="56772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E1772F84-3755-2C26-70FC-5E0860598E11}"/>
              </a:ext>
            </a:extLst>
          </p:cNvPr>
          <p:cNvSpPr/>
          <p:nvPr/>
        </p:nvSpPr>
        <p:spPr>
          <a:xfrm>
            <a:off x="4578107" y="57274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BADC5987-0B34-7D6B-08DA-205C4347F02A}"/>
              </a:ext>
            </a:extLst>
          </p:cNvPr>
          <p:cNvSpPr/>
          <p:nvPr/>
        </p:nvSpPr>
        <p:spPr>
          <a:xfrm>
            <a:off x="4578107" y="57777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5C1121D5-08C8-3262-E7AC-2219240BA364}"/>
              </a:ext>
            </a:extLst>
          </p:cNvPr>
          <p:cNvSpPr/>
          <p:nvPr/>
        </p:nvSpPr>
        <p:spPr>
          <a:xfrm>
            <a:off x="4578107" y="58279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5EBF6426-89CB-3C52-D1A8-94428C5C4567}"/>
              </a:ext>
            </a:extLst>
          </p:cNvPr>
          <p:cNvSpPr/>
          <p:nvPr/>
        </p:nvSpPr>
        <p:spPr>
          <a:xfrm>
            <a:off x="4578107" y="58781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70BEC613-74F3-A6AC-86B2-F75DAC0001FE}"/>
              </a:ext>
            </a:extLst>
          </p:cNvPr>
          <p:cNvSpPr/>
          <p:nvPr/>
        </p:nvSpPr>
        <p:spPr>
          <a:xfrm>
            <a:off x="4578107" y="59284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7ED06658-07B4-DA27-57AC-62844BCC8788}"/>
              </a:ext>
            </a:extLst>
          </p:cNvPr>
          <p:cNvSpPr/>
          <p:nvPr/>
        </p:nvSpPr>
        <p:spPr>
          <a:xfrm>
            <a:off x="4578107" y="59786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AB4EBDB3-E38F-6225-E153-94E22E3D7BFE}"/>
              </a:ext>
            </a:extLst>
          </p:cNvPr>
          <p:cNvSpPr/>
          <p:nvPr/>
        </p:nvSpPr>
        <p:spPr>
          <a:xfrm>
            <a:off x="4578107" y="60289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AF255A04-6408-177B-DAE0-398E0BC82502}"/>
              </a:ext>
            </a:extLst>
          </p:cNvPr>
          <p:cNvSpPr/>
          <p:nvPr/>
        </p:nvSpPr>
        <p:spPr>
          <a:xfrm>
            <a:off x="4578107" y="60791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1F07920C-C9F9-BD60-8BEE-54C618F2A66D}"/>
              </a:ext>
            </a:extLst>
          </p:cNvPr>
          <p:cNvSpPr/>
          <p:nvPr/>
        </p:nvSpPr>
        <p:spPr>
          <a:xfrm>
            <a:off x="4578107" y="61294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0CE62DF3-A2BF-F32F-76B7-6693B209D844}"/>
              </a:ext>
            </a:extLst>
          </p:cNvPr>
          <p:cNvSpPr/>
          <p:nvPr/>
        </p:nvSpPr>
        <p:spPr>
          <a:xfrm>
            <a:off x="4578107" y="61796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34CB581E-0A50-7B0D-6641-638F735588C3}"/>
              </a:ext>
            </a:extLst>
          </p:cNvPr>
          <p:cNvSpPr/>
          <p:nvPr/>
        </p:nvSpPr>
        <p:spPr>
          <a:xfrm>
            <a:off x="4578107" y="62298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79CD692B-C7E0-E73D-3E6A-BABDF84979A6}"/>
              </a:ext>
            </a:extLst>
          </p:cNvPr>
          <p:cNvSpPr/>
          <p:nvPr/>
        </p:nvSpPr>
        <p:spPr>
          <a:xfrm>
            <a:off x="4578107" y="62801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342EDB59-213F-DF29-2EE8-5670EADC56C9}"/>
              </a:ext>
            </a:extLst>
          </p:cNvPr>
          <p:cNvSpPr/>
          <p:nvPr/>
        </p:nvSpPr>
        <p:spPr>
          <a:xfrm>
            <a:off x="4578107" y="63303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1CABFE76-9CF9-E239-1EA2-0176EEDD742E}"/>
              </a:ext>
            </a:extLst>
          </p:cNvPr>
          <p:cNvSpPr/>
          <p:nvPr/>
        </p:nvSpPr>
        <p:spPr>
          <a:xfrm>
            <a:off x="4578107" y="63806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DBAF454C-8353-7C3D-F735-D4EABF474428}"/>
              </a:ext>
            </a:extLst>
          </p:cNvPr>
          <p:cNvSpPr/>
          <p:nvPr/>
        </p:nvSpPr>
        <p:spPr>
          <a:xfrm>
            <a:off x="4578107" y="64308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78201C32-D1AA-FB90-EB08-38578E2A5896}"/>
              </a:ext>
            </a:extLst>
          </p:cNvPr>
          <p:cNvSpPr/>
          <p:nvPr/>
        </p:nvSpPr>
        <p:spPr>
          <a:xfrm>
            <a:off x="4578107" y="64810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7EA5CD82-5D92-8104-FDE6-6432E7513D42}"/>
              </a:ext>
            </a:extLst>
          </p:cNvPr>
          <p:cNvSpPr/>
          <p:nvPr/>
        </p:nvSpPr>
        <p:spPr>
          <a:xfrm>
            <a:off x="4578107" y="65313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E7B9D992-9C53-3C65-6670-93E3AEB1A754}"/>
              </a:ext>
            </a:extLst>
          </p:cNvPr>
          <p:cNvSpPr/>
          <p:nvPr/>
        </p:nvSpPr>
        <p:spPr>
          <a:xfrm>
            <a:off x="4578107" y="65815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79729461-B360-BEDE-6543-E6380BFD6C27}"/>
              </a:ext>
            </a:extLst>
          </p:cNvPr>
          <p:cNvSpPr/>
          <p:nvPr/>
        </p:nvSpPr>
        <p:spPr>
          <a:xfrm>
            <a:off x="4578107" y="66318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0C617BEA-A702-6CB8-882F-124FBF03DD15}"/>
              </a:ext>
            </a:extLst>
          </p:cNvPr>
          <p:cNvSpPr/>
          <p:nvPr/>
        </p:nvSpPr>
        <p:spPr>
          <a:xfrm>
            <a:off x="4578107" y="66820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0A2BAD67-A558-BD45-2167-ECA8EDFA0ABD}"/>
              </a:ext>
            </a:extLst>
          </p:cNvPr>
          <p:cNvSpPr/>
          <p:nvPr/>
        </p:nvSpPr>
        <p:spPr>
          <a:xfrm>
            <a:off x="4578107" y="6732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27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667" decel="49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2.22222E-6 L -0.13177 2.22222E-6 " pathEditMode="fixed" rAng="0" ptsTypes="AA">
                                      <p:cBhvr>
                                        <p:cTn id="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667" decel="49333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Motion origin="layout" path="M 0.0013 4.81481E-6 L -0.13203 4.81481E-6 " pathEditMode="fixed" rAng="0" ptsTypes="AA">
                                      <p:cBhvr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667" decel="49333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.0013 -1.11111E-6 L -0.13242 -1.11111E-6 " pathEditMode="fixed" rAng="0" ptsTypes="AA">
                                      <p:cBhvr>
                                        <p:cTn id="1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667" decel="49333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Motion origin="layout" path="M 0.0013 1.48148E-6 L -0.13216 1.48148E-6 " pathEditMode="fixed" rAng="0" ptsTypes="AA">
                                      <p:cBhvr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667" decel="49333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.0013 4.07407E-6 L -0.13242 4.07407E-6 " pathEditMode="fixed" rAng="0" ptsTypes="AA">
                                      <p:cBhvr>
                                        <p:cTn id="1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667" decel="49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1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667" decel="49333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.0013 7.40741E-7 L -0.13242 7.40741E-7 " pathEditMode="fixed" rAng="0" ptsTypes="AA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667" decel="49333" fill="hold" grpId="0" nodeType="withEffect">
                                  <p:stCondLst>
                                    <p:cond delay="7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2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667" decel="49333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.0013 -2.59259E-6 L -0.13177 -2.59259E-6 " pathEditMode="fixed" rAng="0" ptsTypes="AA">
                                      <p:cBhvr>
                                        <p:cTn id="2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667" decel="49333" fill="hold" grpId="0" nodeType="withEffect">
                                  <p:stCondLst>
                                    <p:cond delay="90"/>
                                  </p:stCondLst>
                                  <p:childTnLst>
                                    <p:animMotion origin="layout" path="M 0.0013 1.38778E-17 L -0.13151 1.38778E-17 " pathEditMode="fixed" rAng="0" ptsTypes="AA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667" decel="4933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13 2.59259E-6 L -0.13242 2.59259E-6 " pathEditMode="fixed" rAng="0" ptsTypes="AA">
                                      <p:cBhvr>
                                        <p:cTn id="2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667" decel="49333" fill="hold" grpId="0" nodeType="withEffect">
                                  <p:stCondLst>
                                    <p:cond delay="110"/>
                                  </p:stCondLst>
                                  <p:childTnLst>
                                    <p:animMotion origin="layout" path="M 0.0013 -3.33333E-6 L -0.13216 -3.33333E-6 " pathEditMode="fixed" rAng="0" ptsTypes="AA">
                                      <p:cBhvr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667" decel="49333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.0013 -7.40741E-7 L -0.13242 -7.40741E-7 " pathEditMode="fixed" rAng="0" ptsTypes="AA">
                                      <p:cBhvr>
                                        <p:cTn id="3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667" decel="49333" fill="hold" grpId="0" nodeType="withEffect">
                                  <p:stCondLst>
                                    <p:cond delay="130"/>
                                  </p:stCondLst>
                                  <p:childTnLst>
                                    <p:animMotion origin="layout" path="M 0.0013 1.85185E-6 L -0.13216 1.85185E-6 " pathEditMode="fixed" rAng="0" ptsTypes="AA">
                                      <p:cBhvr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667" decel="49333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.0013 -4.07407E-6 L -0.13203 -4.07407E-6 " pathEditMode="fixed" rAng="0" ptsTypes="AA">
                                      <p:cBhvr>
                                        <p:cTn id="3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667" decel="49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13 -1.48148E-6 L -0.13203 -1.48148E-6 " pathEditMode="fixed" rAng="0" ptsTypes="AA">
                                      <p:cBhvr>
                                        <p:cTn id="3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667" decel="49333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.0013 1.11111E-6 L -0.13216 1.11111E-6 " pathEditMode="fixed" rAng="0" ptsTypes="AA">
                                      <p:cBhvr>
                                        <p:cTn id="3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667" decel="49333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Motion origin="layout" path="M 0.0013 -4.81481E-6 L -0.13216 -4.81481E-6 " pathEditMode="fixed" rAng="0" ptsTypes="AA">
                                      <p:cBhvr>
                                        <p:cTn id="4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667" decel="49333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.0013 -2.22222E-6 L -0.13242 -2.22222E-6 " pathEditMode="fixed" rAng="0" ptsTypes="AA">
                                      <p:cBhvr>
                                        <p:cTn id="42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667" decel="49333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animMotion origin="layout" path="M 0.0013 3.7037E-7 L -0.13216 3.7037E-7 " pathEditMode="fixed" rAng="0" ptsTypes="AA">
                                      <p:cBhvr>
                                        <p:cTn id="4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667" decel="4933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3 4.44444E-6 L -0.13203 4.44444E-6 " pathEditMode="fixed" rAng="0" ptsTypes="AA">
                                      <p:cBhvr>
                                        <p:cTn id="4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667" decel="49333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0013 -2.96296E-6 L -0.13216 -2.96296E-6 " pathEditMode="fixed" rAng="0" ptsTypes="AA">
                                      <p:cBhvr>
                                        <p:cTn id="4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667" decel="49333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.0013 1.11111E-6 L -0.13151 1.11111E-6 " pathEditMode="fixed" rAng="0" ptsTypes="AA">
                                      <p:cBhvr>
                                        <p:cTn id="5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667" decel="49333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Motion origin="layout" path="M 0.0013 3.7037E-6 L -0.13203 3.7037E-6 " pathEditMode="fixed" rAng="0" ptsTypes="AA">
                                      <p:cBhvr>
                                        <p:cTn id="5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667" decel="49333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.0013 -3.7037E-6 L -0.13216 -3.7037E-6 " pathEditMode="fixed" rAng="0" ptsTypes="AA">
                                      <p:cBhvr>
                                        <p:cTn id="5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667" decel="49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13 3.7037E-7 L -0.13216 3.7037E-7 " pathEditMode="fixed" rAng="0" ptsTypes="AA">
                                      <p:cBhvr>
                                        <p:cTn id="56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667" decel="49333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.0013 2.96296E-6 L -0.13203 2.96296E-6 " pathEditMode="fixed" rAng="0" ptsTypes="AA">
                                      <p:cBhvr>
                                        <p:cTn id="5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667" decel="49333" fill="hold" grpId="0" nodeType="withEffect">
                                  <p:stCondLst>
                                    <p:cond delay="270"/>
                                  </p:stCondLst>
                                  <p:childTnLst>
                                    <p:animMotion origin="layout" path="M 0.0013 -4.44444E-6 L -0.13216 -4.44444E-6 " pathEditMode="fixed" rAng="0" ptsTypes="AA">
                                      <p:cBhvr>
                                        <p:cTn id="6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667" decel="49333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.0013 -3.7037E-7 L -0.13216 -3.7037E-7 " pathEditMode="fixed" rAng="0" ptsTypes="AA">
                                      <p:cBhvr>
                                        <p:cTn id="6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667" decel="49333" fill="hold" grpId="0" nodeType="withEffect">
                                  <p:stCondLst>
                                    <p:cond delay="290"/>
                                  </p:stCondLst>
                                  <p:childTnLst>
                                    <p:animMotion origin="layout" path="M 0.0013 2.22222E-6 L -0.13216 2.22222E-6 " pathEditMode="fixed" rAng="0" ptsTypes="AA">
                                      <p:cBhvr>
                                        <p:cTn id="6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667" decel="4933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13 4.81481E-6 L -0.13203 4.81481E-6 " pathEditMode="fixed" rAng="0" ptsTypes="AA">
                                      <p:cBhvr>
                                        <p:cTn id="6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667" decel="49333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Motion origin="layout" path="M 0.0013 -1.11111E-6 L -0.13177 -1.11111E-6 " pathEditMode="fixed" rAng="0" ptsTypes="AA">
                                      <p:cBhvr>
                                        <p:cTn id="6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667" decel="49333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.0013 1.48148E-6 L -0.13216 1.48148E-6 " pathEditMode="fixed" rAng="0" ptsTypes="AA">
                                      <p:cBhvr>
                                        <p:cTn id="70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667" decel="49333" fill="hold" grpId="0" nodeType="withEffect">
                                  <p:stCondLst>
                                    <p:cond delay="330"/>
                                  </p:stCondLst>
                                  <p:childTnLst>
                                    <p:animMotion origin="layout" path="M 0.0013 4.07407E-6 L -0.13216 4.07407E-6 " pathEditMode="fixed" rAng="0" ptsTypes="AA">
                                      <p:cBhvr>
                                        <p:cTn id="7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667" decel="49333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7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667" decel="49333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0013 7.40741E-7 L -0.13203 7.40741E-7 " pathEditMode="fixed" rAng="0" ptsTypes="AA">
                                      <p:cBhvr>
                                        <p:cTn id="7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667" decel="49333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78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667" decel="49333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.0013 -2.59259E-6 L -0.13216 -2.59259E-6 " pathEditMode="fixed" rAng="0" ptsTypes="AA">
                                      <p:cBhvr>
                                        <p:cTn id="8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667" decel="49333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.0013 0 L -0.13216 0 " pathEditMode="fixed" rAng="0" ptsTypes="AA">
                                      <p:cBhvr>
                                        <p:cTn id="8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667" decel="49333" fill="hold" grpId="0" nodeType="withEffect">
                                  <p:stCondLst>
                                    <p:cond delay="390"/>
                                  </p:stCondLst>
                                  <p:childTnLst>
                                    <p:animMotion origin="layout" path="M 0.0013 4.07407E-6 L -0.13216 4.07407E-6 " pathEditMode="fixed" rAng="0" ptsTypes="AA">
                                      <p:cBhvr>
                                        <p:cTn id="8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667" decel="4933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13 -3.33333E-6 L -0.13203 -3.33333E-6 " pathEditMode="fixed" rAng="0" ptsTypes="AA">
                                      <p:cBhvr>
                                        <p:cTn id="8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667" decel="49333" fill="hold" grpId="0" nodeType="withEffect">
                                  <p:stCondLst>
                                    <p:cond delay="41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8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667" decel="49333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.0013 3.33333E-6 L -0.13242 3.33333E-6 " pathEditMode="fixed" rAng="0" ptsTypes="AA">
                                      <p:cBhvr>
                                        <p:cTn id="9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667" decel="49333" fill="hold" grpId="0" nodeType="withEffect">
                                  <p:stCondLst>
                                    <p:cond delay="430"/>
                                  </p:stCondLst>
                                  <p:childTnLst>
                                    <p:animMotion origin="layout" path="M 0.0013 -4.07407E-6 L -0.13216 -4.07407E-6 " pathEditMode="fixed" rAng="0" ptsTypes="AA">
                                      <p:cBhvr>
                                        <p:cTn id="9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667" decel="49333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.0013 -1.48148E-6 L -0.13177 -1.48148E-6 " pathEditMode="fixed" rAng="0" ptsTypes="AA">
                                      <p:cBhvr>
                                        <p:cTn id="94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667" decel="49333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9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667" decel="49333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.0013 -4.81481E-6 L -0.13203 -4.81481E-6 " pathEditMode="fixed" rAng="0" ptsTypes="AA">
                                      <p:cBhvr>
                                        <p:cTn id="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667" decel="49333" fill="hold" grpId="0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0.0013 -2.22222E-6 L -0.13216 -2.22222E-6 " pathEditMode="fixed" rAng="0" ptsTypes="AA">
                                      <p:cBhvr>
                                        <p:cTn id="100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667" decel="49333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.0013 1.85185E-6 L -0.13242 1.85185E-6 " pathEditMode="fixed" rAng="0" ptsTypes="AA">
                                      <p:cBhvr>
                                        <p:cTn id="10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667" decel="49333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animMotion origin="layout" path="M 0.0013 4.44444E-6 L -0.13203 4.44444E-6 " pathEditMode="fixed" rAng="0" ptsTypes="AA">
                                      <p:cBhvr>
                                        <p:cTn id="104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path" presetSubtype="0" accel="50667" decel="49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13 -2.96296E-6 L -0.13229 -2.96296E-6 " pathEditMode="fixed" rAng="0" ptsTypes="AA">
                                      <p:cBhvr>
                                        <p:cTn id="106" dur="75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667" decel="49333" fill="hold" grpId="0" nodeType="withEffect">
                                  <p:stCondLst>
                                    <p:cond delay="510"/>
                                  </p:stCondLst>
                                  <p:childTnLst>
                                    <p:animMotion origin="layout" path="M 0.0013 1.11111E-6 L -0.13229 1.11111E-6 " pathEditMode="fixed" rAng="0" ptsTypes="AA">
                                      <p:cBhvr>
                                        <p:cTn id="108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5" presetClass="path" presetSubtype="0" accel="50667" decel="49333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.0013 3.7037E-6 L -0.13229 3.7037E-6 " pathEditMode="fixed" rAng="0" ptsTypes="AA">
                                      <p:cBhvr>
                                        <p:cTn id="110" dur="7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35" presetClass="path" presetSubtype="0" accel="50667" decel="49333" fill="hold" grpId="0" nodeType="withEffect">
                                  <p:stCondLst>
                                    <p:cond delay="530"/>
                                  </p:stCondLst>
                                  <p:childTnLst>
                                    <p:animMotion origin="layout" path="M 0.0013 -3.7037E-6 L -0.13229 -3.7037E-6 " pathEditMode="fixed" rAng="0" ptsTypes="AA">
                                      <p:cBhvr>
                                        <p:cTn id="112" dur="7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667" decel="49333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.0013 3.7037E-7 L -0.13229 3.7037E-7 " pathEditMode="fixed" rAng="0" ptsTypes="AA">
                                      <p:cBhvr>
                                        <p:cTn id="114" dur="7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35" presetClass="path" presetSubtype="0" accel="50667" decel="49333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.0013 2.96296E-6 L -0.13229 2.96296E-6 " pathEditMode="fixed" rAng="0" ptsTypes="AA">
                                      <p:cBhvr>
                                        <p:cTn id="116" dur="7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667" decel="49333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.0013 -2.96296E-6 L -0.13229 -2.96296E-6 " pathEditMode="fixed" rAng="0" ptsTypes="AA">
                                      <p:cBhvr>
                                        <p:cTn id="11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667" decel="49333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Motion origin="layout" path="M 0.0013 -3.7037E-7 L -0.13242 -3.7037E-7 " pathEditMode="fixed" rAng="0" ptsTypes="AA">
                                      <p:cBhvr>
                                        <p:cTn id="120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accel="50667" decel="49333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.0013 2.22222E-6 L -0.13242 2.22222E-6 " pathEditMode="fixed" rAng="0" ptsTypes="AA">
                                      <p:cBhvr>
                                        <p:cTn id="12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667" decel="49333" fill="hold" grpId="0" nodeType="withEffect">
                                  <p:stCondLst>
                                    <p:cond delay="590"/>
                                  </p:stCondLst>
                                  <p:childTnLst>
                                    <p:animMotion origin="layout" path="M 0.0013 -3.7037E-6 L -0.13229 -3.7037E-6 " pathEditMode="fixed" rAng="0" ptsTypes="AA">
                                      <p:cBhvr>
                                        <p:cTn id="124" dur="7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5" presetClass="path" presetSubtype="0" accel="50667" decel="4933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013 -1.11111E-6 L -0.13242 -1.11111E-6 " pathEditMode="fixed" rAng="0" ptsTypes="AA">
                                      <p:cBhvr>
                                        <p:cTn id="126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35" presetClass="path" presetSubtype="0" accel="50667" decel="49333" fill="hold" grpId="0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0.0013 1.48148E-6 L -0.13229 1.48148E-6 " pathEditMode="fixed" rAng="0" ptsTypes="AA">
                                      <p:cBhvr>
                                        <p:cTn id="128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path" presetSubtype="0" accel="50667" decel="49333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.0013 -4.44444E-6 L -0.13229 -4.44444E-6 " pathEditMode="fixed" rAng="0" ptsTypes="AA">
                                      <p:cBhvr>
                                        <p:cTn id="130" dur="7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5" presetClass="path" presetSubtype="0" accel="50667" decel="49333" fill="hold" grpId="0" nodeType="withEffect">
                                  <p:stCondLst>
                                    <p:cond delay="630"/>
                                  </p:stCondLst>
                                  <p:childTnLst>
                                    <p:animMotion origin="layout" path="M 0.0013 -1.85185E-6 L -0.13268 -1.85185E-6 " pathEditMode="fixed" rAng="0" ptsTypes="AA">
                                      <p:cBhvr>
                                        <p:cTn id="132" dur="7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35" presetClass="path" presetSubtype="0" accel="50667" decel="49333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.0013 7.40741E-7 L -0.13255 -0.00255 " pathEditMode="fixed" rAng="0" ptsTypes="AA">
                                      <p:cBhvr>
                                        <p:cTn id="134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13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5" presetClass="path" presetSubtype="0" accel="50667" decel="49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.0013 4.81481E-6 L -0.13229 4.81481E-6 " pathEditMode="fixed" rAng="0" ptsTypes="AA">
                                      <p:cBhvr>
                                        <p:cTn id="136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667" decel="49333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.0013 -2.59259E-6 L -0.13268 -2.59259E-6 " pathEditMode="fixed" rAng="0" ptsTypes="AA">
                                      <p:cBhvr>
                                        <p:cTn id="138" dur="75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667" decel="49333" fill="hold" grpId="0" nodeType="withEffect">
                                  <p:stCondLst>
                                    <p:cond delay="670"/>
                                  </p:stCondLst>
                                  <p:childTnLst>
                                    <p:animMotion origin="layout" path="M 0.0013 0 L -0.13242 0 " pathEditMode="fixed" rAng="0" ptsTypes="AA">
                                      <p:cBhvr>
                                        <p:cTn id="140" dur="75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667" decel="49333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.0013 4.07407E-6 L -0.13229 4.07407E-6 " pathEditMode="fixed" rAng="0" ptsTypes="AA">
                                      <p:cBhvr>
                                        <p:cTn id="142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667" decel="49333" fill="hold" grpId="0" nodeType="withEffect">
                                  <p:stCondLst>
                                    <p:cond delay="690"/>
                                  </p:stCondLst>
                                  <p:childTnLst>
                                    <p:animMotion origin="layout" path="M 0.0013 -3.33333E-6 L -0.13268 -3.33333E-6 " pathEditMode="fixed" rAng="0" ptsTypes="AA">
                                      <p:cBhvr>
                                        <p:cTn id="144" dur="7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667" decel="49333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146" dur="75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667" decel="49333" fill="hold" grpId="0" nodeType="withEffect">
                                  <p:stCondLst>
                                    <p:cond delay="71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148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667" decel="49333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.0013 -4.07407E-6 L -0.1319 -4.07407E-6 " pathEditMode="fixed" rAng="0" ptsTypes="AA">
                                      <p:cBhvr>
                                        <p:cTn id="150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667" decel="49333" fill="hold" grpId="0" nodeType="withEffect">
                                  <p:stCondLst>
                                    <p:cond delay="730"/>
                                  </p:stCondLst>
                                  <p:childTnLst>
                                    <p:animMotion origin="layout" path="M 0.0013 0 L -0.13216 0 " pathEditMode="fixed" rAng="0" ptsTypes="AA">
                                      <p:cBhvr>
                                        <p:cTn id="152" dur="7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667" decel="49333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154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667" decel="49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13 -4.81481E-6 L -0.13216 -4.81481E-6 " pathEditMode="fixed" rAng="0" ptsTypes="AA">
                                      <p:cBhvr>
                                        <p:cTn id="156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667" decel="49333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.0013 -7.40741E-7 L -0.13242 -7.40741E-7 " pathEditMode="fixed" rAng="0" ptsTypes="AA">
                                      <p:cBhvr>
                                        <p:cTn id="158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667" decel="49333" fill="hold" grpId="0" nodeType="withEffect">
                                  <p:stCondLst>
                                    <p:cond delay="770"/>
                                  </p:stCondLst>
                                  <p:childTnLst>
                                    <p:animMotion origin="layout" path="M 0.0013 1.85185E-6 L -0.13216 1.85185E-6 " pathEditMode="fixed" rAng="0" ptsTypes="AA">
                                      <p:cBhvr>
                                        <p:cTn id="160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667" decel="49333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.0013 4.44444E-6 L -0.13242 4.44444E-6 " pathEditMode="fixed" rAng="0" ptsTypes="AA">
                                      <p:cBhvr>
                                        <p:cTn id="162" dur="7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667" decel="49333" fill="hold" grpId="0" nodeType="withEffect">
                                  <p:stCondLst>
                                    <p:cond delay="790"/>
                                  </p:stCondLst>
                                  <p:childTnLst>
                                    <p:animMotion origin="layout" path="M 0.0013 -1.48148E-6 L -0.13216 -1.48148E-6 " pathEditMode="fixed" rAng="0" ptsTypes="AA">
                                      <p:cBhvr>
                                        <p:cTn id="164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667" decel="49333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13 1.11111E-6 L -0.1319 1.11111E-6 " pathEditMode="fixed" rAng="0" ptsTypes="AA">
                                      <p:cBhvr>
                                        <p:cTn id="166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5" presetClass="path" presetSubtype="0" accel="50667" decel="49333" fill="hold" grpId="0" nodeType="withEffect">
                                  <p:stCondLst>
                                    <p:cond delay="810"/>
                                  </p:stCondLst>
                                  <p:childTnLst>
                                    <p:animMotion origin="layout" path="M 0.0013 3.7037E-6 L -0.13229 3.7037E-6 " pathEditMode="fixed" rAng="0" ptsTypes="AA">
                                      <p:cBhvr>
                                        <p:cTn id="168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accel="50667" decel="49333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.0013 -2.22222E-6 L -0.13229 -2.22222E-6 " pathEditMode="fixed" rAng="0" ptsTypes="AA">
                                      <p:cBhvr>
                                        <p:cTn id="170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5" presetClass="path" presetSubtype="0" accel="50667" decel="49333" fill="hold" grpId="0" nodeType="withEffect">
                                  <p:stCondLst>
                                    <p:cond delay="830"/>
                                  </p:stCondLst>
                                  <p:childTnLst>
                                    <p:animMotion origin="layout" path="M 0.0013 3.7037E-7 L -0.13229 3.7037E-7 " pathEditMode="fixed" rAng="0" ptsTypes="AA">
                                      <p:cBhvr>
                                        <p:cTn id="172" dur="7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5" presetClass="path" presetSubtype="0" accel="50667" decel="49333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.0013 2.96296E-6 L -0.13216 2.96296E-6 " pathEditMode="fixed" rAng="0" ptsTypes="AA">
                                      <p:cBhvr>
                                        <p:cTn id="174" dur="7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path" presetSubtype="0" accel="50667" decel="49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0.0013 -2.96296E-6 L -0.13229 -2.96296E-6 " pathEditMode="fixed" rAng="0" ptsTypes="AA">
                                      <p:cBhvr>
                                        <p:cTn id="176" dur="7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5" presetClass="path" presetSubtype="0" accel="50667" decel="49333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.0013 -3.7037E-7 L -0.13229 -3.7037E-7 " pathEditMode="fixed" rAng="0" ptsTypes="AA">
                                      <p:cBhvr>
                                        <p:cTn id="178" dur="7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667" decel="49333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animMotion origin="layout" path="M 0.0013 2.22222E-6 L -0.13229 2.22222E-6 " pathEditMode="fixed" rAng="0" ptsTypes="AA">
                                      <p:cBhvr>
                                        <p:cTn id="180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35" presetClass="path" presetSubtype="0" accel="50667" decel="49333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.0013 -3.7037E-6 L -0.13229 -3.7037E-6 " pathEditMode="fixed" rAng="0" ptsTypes="AA">
                                      <p:cBhvr>
                                        <p:cTn id="182" dur="7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5" presetClass="path" presetSubtype="0" accel="50667" decel="49333" fill="hold" grpId="0" nodeType="withEffect">
                                  <p:stCondLst>
                                    <p:cond delay="890"/>
                                  </p:stCondLst>
                                  <p:childTnLst>
                                    <p:animMotion origin="layout" path="M 0.0013 -1.11111E-6 L -0.13229 -1.11111E-6 " pathEditMode="fixed" rAng="0" ptsTypes="AA">
                                      <p:cBhvr>
                                        <p:cTn id="184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35" presetClass="path" presetSubtype="0" accel="50667" decel="4933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0013 1.48148E-6 L -0.13242 1.48148E-6 " pathEditMode="fixed" rAng="0" ptsTypes="AA">
                                      <p:cBhvr>
                                        <p:cTn id="186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35" presetClass="path" presetSubtype="0" accel="50667" decel="49333" fill="hold" grpId="0" nodeType="withEffect">
                                  <p:stCondLst>
                                    <p:cond delay="910"/>
                                  </p:stCondLst>
                                  <p:childTnLst>
                                    <p:animMotion origin="layout" path="M 0.0013 -4.44444E-6 L -0.13216 -4.44444E-6 " pathEditMode="fixed" rAng="0" ptsTypes="AA">
                                      <p:cBhvr>
                                        <p:cTn id="188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35" presetClass="path" presetSubtype="0" accel="50667" decel="49333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.0013 -1.85185E-6 L -0.13242 -1.85185E-6 " pathEditMode="fixed" rAng="0" ptsTypes="AA">
                                      <p:cBhvr>
                                        <p:cTn id="190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35" presetClass="path" presetSubtype="0" accel="50667" decel="49333" fill="hold" grpId="0" nodeType="withEffect">
                                  <p:stCondLst>
                                    <p:cond delay="930"/>
                                  </p:stCondLst>
                                  <p:childTnLst>
                                    <p:animMotion origin="layout" path="M 0.0013 2.22222E-6 L -0.13242 2.22222E-6 " pathEditMode="fixed" rAng="0" ptsTypes="AA">
                                      <p:cBhvr>
                                        <p:cTn id="192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35" presetClass="path" presetSubtype="0" accel="50667" decel="49333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.0013 4.81481E-6 L -0.13229 4.81481E-6 " pathEditMode="fixed" rAng="0" ptsTypes="AA">
                                      <p:cBhvr>
                                        <p:cTn id="194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35" presetClass="path" presetSubtype="0" accel="50667" decel="49333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013 -2.59259E-6 L -0.13216 -2.59259E-6 " pathEditMode="fixed" rAng="0" ptsTypes="AA">
                                      <p:cBhvr>
                                        <p:cTn id="196" dur="7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35" presetClass="path" presetSubtype="0" accel="50667" decel="49333" fill="hold" grpId="0" nodeType="withEffect">
                                  <p:stCondLst>
                                    <p:cond delay="960"/>
                                  </p:stCondLst>
                                  <p:childTnLst>
                                    <p:animMotion origin="layout" path="M 0.0013 1.48148E-6 L -0.1319 1.48148E-6 " pathEditMode="fixed" rAng="0" ptsTypes="AA">
                                      <p:cBhvr>
                                        <p:cTn id="198" dur="7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35" presetClass="path" presetSubtype="0" accel="50667" decel="49333" fill="hold" grpId="0" nodeType="withEffect">
                                  <p:stCondLst>
                                    <p:cond delay="970"/>
                                  </p:stCondLst>
                                  <p:childTnLst>
                                    <p:animMotion origin="layout" path="M 0.0013 4.07407E-6 L -0.13216 4.07407E-6 " pathEditMode="fixed" rAng="0" ptsTypes="AA">
                                      <p:cBhvr>
                                        <p:cTn id="200" dur="7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35" presetClass="path" presetSubtype="0" accel="50667" decel="49333" fill="hold" grpId="0" nodeType="withEffect">
                                  <p:stCondLst>
                                    <p:cond delay="980"/>
                                  </p:stCondLst>
                                  <p:childTnLst>
                                    <p:animMotion origin="layout" path="M 0.0013 -3.33333E-6 L -0.13216 -3.33333E-6 " pathEditMode="fixed" rAng="0" ptsTypes="AA">
                                      <p:cBhvr>
                                        <p:cTn id="202" dur="7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667" decel="49333" fill="hold" grpId="0" nodeType="withEffect">
                                  <p:stCondLst>
                                    <p:cond delay="990"/>
                                  </p:stCondLst>
                                  <p:childTnLst>
                                    <p:animMotion origin="layout" path="M 0.0013 7.40741E-7 L -0.13229 7.40741E-7 " pathEditMode="fixed" rAng="0" ptsTypes="AA">
                                      <p:cBhvr>
                                        <p:cTn id="204" dur="7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667" decel="4933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3 3.33333E-6 L -0.13177 3.33333E-6 " pathEditMode="fixed" rAng="0" ptsTypes="AA">
                                      <p:cBhvr>
                                        <p:cTn id="206" dur="7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35" presetClass="path" presetSubtype="0" accel="50667" decel="49333" fill="hold" grpId="0" nodeType="withEffect">
                                  <p:stCondLst>
                                    <p:cond delay="1010"/>
                                  </p:stCondLst>
                                  <p:childTnLst>
                                    <p:animMotion origin="layout" path="M 0.0013 -4.07407E-6 L -0.13203 -4.07407E-6 " pathEditMode="fixed" rAng="0" ptsTypes="AA">
                                      <p:cBhvr>
                                        <p:cTn id="208" dur="75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35" presetClass="path" presetSubtype="0" accel="50667" decel="49333" fill="hold" grpId="0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0.0013 1.11022E-16 L -0.13242 1.11022E-16 " pathEditMode="fixed" rAng="0" ptsTypes="AA">
                                      <p:cBhvr>
                                        <p:cTn id="210" dur="7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35" presetClass="path" presetSubtype="0" accel="50667" decel="49333" fill="hold" grpId="0" nodeType="withEffect">
                                  <p:stCondLst>
                                    <p:cond delay="103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212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35" presetClass="path" presetSubtype="0" accel="50667" decel="49333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animMotion origin="layout" path="M 0.0013 -4.81481E-6 L -0.13242 -4.81481E-6 " pathEditMode="fixed" rAng="0" ptsTypes="AA">
                                      <p:cBhvr>
                                        <p:cTn id="214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35" presetClass="path" presetSubtype="0" accel="50667" decel="49333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216" dur="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35" presetClass="path" presetSubtype="0" accel="50667" decel="49333" fill="hold" grpId="0" nodeType="withEffect">
                                  <p:stCondLst>
                                    <p:cond delay="1060"/>
                                  </p:stCondLst>
                                  <p:childTnLst>
                                    <p:animMotion origin="layout" path="M 0.0013 1.85185E-6 L -0.13242 1.85185E-6 " pathEditMode="fixed" rAng="0" ptsTypes="AA">
                                      <p:cBhvr>
                                        <p:cTn id="218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35" presetClass="path" presetSubtype="0" accel="50667" decel="49333" fill="hold" grpId="0" nodeType="withEffect">
                                  <p:stCondLst>
                                    <p:cond delay="1070"/>
                                  </p:stCondLst>
                                  <p:childTnLst>
                                    <p:animMotion origin="layout" path="M 0.0013 4.44444E-6 L -0.13216 4.44444E-6 " pathEditMode="fixed" rAng="0" ptsTypes="AA">
                                      <p:cBhvr>
                                        <p:cTn id="220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35" presetClass="path" presetSubtype="0" accel="50667" decel="49333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Motion origin="layout" path="M 0.0013 -1.48148E-6 L -0.13177 -1.48148E-6 " pathEditMode="fixed" rAng="0" ptsTypes="AA">
                                      <p:cBhvr>
                                        <p:cTn id="222" dur="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35" presetClass="path" presetSubtype="0" accel="50667" decel="49333" fill="hold" grpId="0" nodeType="withEffect">
                                  <p:stCondLst>
                                    <p:cond delay="1090"/>
                                  </p:stCondLst>
                                  <p:childTnLst>
                                    <p:animMotion origin="layout" path="M 0.0013 1.11111E-6 L -0.13151 1.11111E-6 " pathEditMode="fixed" rAng="0" ptsTypes="AA">
                                      <p:cBhvr>
                                        <p:cTn id="224" dur="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35" presetClass="path" presetSubtype="0" accel="50667" decel="49333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3 -4.81481E-6 L -0.13242 -4.81481E-6 " pathEditMode="fixed" rAng="0" ptsTypes="AA">
                                      <p:cBhvr>
                                        <p:cTn id="226" dur="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35" presetClass="path" presetSubtype="0" accel="50667" decel="49333" fill="hold" grpId="0" nodeType="withEffect">
                                  <p:stCondLst>
                                    <p:cond delay="1110"/>
                                  </p:stCondLst>
                                  <p:childTnLst>
                                    <p:animMotion origin="layout" path="M 0.0013 -2.22222E-6 L -0.13216 -2.22222E-6 " pathEditMode="fixed" rAng="0" ptsTypes="AA">
                                      <p:cBhvr>
                                        <p:cTn id="228" dur="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35" presetClass="path" presetSubtype="0" accel="50667" decel="49333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0.0013 3.7037E-7 L -0.13242 3.7037E-7 " pathEditMode="fixed" rAng="0" ptsTypes="AA">
                                      <p:cBhvr>
                                        <p:cTn id="230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35" presetClass="path" presetSubtype="0" accel="50667" decel="49333" fill="hold" grpId="0" nodeType="withEffect">
                                  <p:stCondLst>
                                    <p:cond delay="1130"/>
                                  </p:stCondLst>
                                  <p:childTnLst>
                                    <p:animMotion origin="layout" path="M 0.0013 4.44444E-6 L -0.13216 4.44444E-6 " pathEditMode="fixed" rAng="0" ptsTypes="AA">
                                      <p:cBhvr>
                                        <p:cTn id="232" dur="7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35" presetClass="path" presetSubtype="0" accel="50667" decel="49333" fill="hold" grpId="0" nodeType="withEffect">
                                  <p:stCondLst>
                                    <p:cond delay="1140"/>
                                  </p:stCondLst>
                                  <p:childTnLst>
                                    <p:animMotion origin="layout" path="M 0.0013 -2.96296E-6 L -0.13203 -2.96296E-6 " pathEditMode="fixed" rAng="0" ptsTypes="AA">
                                      <p:cBhvr>
                                        <p:cTn id="234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35" presetClass="path" presetSubtype="0" accel="50667" decel="49333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0.0013 -3.7037E-7 L -0.13203 -3.7037E-7 " pathEditMode="fixed" rAng="0" ptsTypes="AA">
                                      <p:cBhvr>
                                        <p:cTn id="236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35" presetClass="path" presetSubtype="0" accel="50667" decel="49333" fill="hold" grpId="0" nodeType="withEffect">
                                  <p:stCondLst>
                                    <p:cond delay="1160"/>
                                  </p:stCondLst>
                                  <p:childTnLst>
                                    <p:animMotion origin="layout" path="M 0.0013 3.7037E-6 L -0.13216 3.7037E-6 " pathEditMode="fixed" rAng="0" ptsTypes="AA">
                                      <p:cBhvr>
                                        <p:cTn id="238" dur="7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35" presetClass="path" presetSubtype="0" accel="50667" decel="49333" fill="hold" grpId="0" nodeType="withEffect">
                                  <p:stCondLst>
                                    <p:cond delay="1170"/>
                                  </p:stCondLst>
                                  <p:childTnLst>
                                    <p:animMotion origin="layout" path="M 0.0013 -3.7037E-6 L -0.13216 -3.7037E-6 " pathEditMode="fixed" rAng="0" ptsTypes="AA">
                                      <p:cBhvr>
                                        <p:cTn id="240" dur="75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35" presetClass="path" presetSubtype="0" accel="50667" decel="49333" fill="hold" grpId="0" nodeType="withEffect">
                                  <p:stCondLst>
                                    <p:cond delay="1180"/>
                                  </p:stCondLst>
                                  <p:childTnLst>
                                    <p:animMotion origin="layout" path="M 0.0013 -1.11111E-6 L -0.13242 -1.11111E-6 " pathEditMode="fixed" rAng="0" ptsTypes="AA">
                                      <p:cBhvr>
                                        <p:cTn id="242" dur="7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35" presetClass="path" presetSubtype="0" accel="50667" decel="49333" fill="hold" grpId="0" nodeType="withEffect">
                                  <p:stCondLst>
                                    <p:cond delay="1190"/>
                                  </p:stCondLst>
                                  <p:childTnLst>
                                    <p:animMotion origin="layout" path="M 0.0013 2.96296E-6 L -0.13216 2.96296E-6 " pathEditMode="fixed" rAng="0" ptsTypes="AA">
                                      <p:cBhvr>
                                        <p:cTn id="244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35" presetClass="path" presetSubtype="0" accel="50667" decel="4933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013 -4.44444E-6 L -0.13203 -4.44444E-6 " pathEditMode="fixed" rAng="0" ptsTypes="AA">
                                      <p:cBhvr>
                                        <p:cTn id="246" dur="7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35" presetClass="path" presetSubtype="0" accel="50667" decel="49333" fill="hold" grpId="0" nodeType="withEffect">
                                  <p:stCondLst>
                                    <p:cond delay="121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248" dur="7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35" presetClass="path" presetSubtype="0" accel="50667" decel="49333" fill="hold" grpId="0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0.0013 2.22222E-6 L -0.13151 2.22222E-6 " pathEditMode="fixed" rAng="0" ptsTypes="AA">
                                      <p:cBhvr>
                                        <p:cTn id="250" dur="7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35" presetClass="path" presetSubtype="0" accel="50667" decel="49333" fill="hold" grpId="0" nodeType="withEffect">
                                  <p:stCondLst>
                                    <p:cond delay="1230"/>
                                  </p:stCondLst>
                                  <p:childTnLst>
                                    <p:animMotion origin="layout" path="M 0.0013 4.81481E-6 L -0.13203 4.81481E-6 " pathEditMode="fixed" rAng="0" ptsTypes="AA">
                                      <p:cBhvr>
                                        <p:cTn id="252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35" presetClass="path" presetSubtype="0" accel="50667" decel="49333" fill="hold" grpId="0" nodeType="withEffect">
                                  <p:stCondLst>
                                    <p:cond delay="1240"/>
                                  </p:stCondLst>
                                  <p:childTnLst>
                                    <p:animMotion origin="layout" path="M 0.0013 -2.59259E-6 L -0.13216 -2.59259E-6 " pathEditMode="fixed" rAng="0" ptsTypes="AA">
                                      <p:cBhvr>
                                        <p:cTn id="254" dur="7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35" presetClass="path" presetSubtype="0" accel="50667" decel="49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13 1.48148E-6 L -0.13216 1.48148E-6 " pathEditMode="fixed" rAng="0" ptsTypes="AA">
                                      <p:cBhvr>
                                        <p:cTn id="256" dur="7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35" presetClass="path" presetSubtype="0" accel="50667" decel="49333" fill="hold" grpId="0" nodeType="withEffect">
                                  <p:stCondLst>
                                    <p:cond delay="1260"/>
                                  </p:stCondLst>
                                  <p:childTnLst>
                                    <p:animMotion origin="layout" path="M 0.0013 4.07407E-6 L -0.13203 4.07407E-6 " pathEditMode="fixed" rAng="0" ptsTypes="AA">
                                      <p:cBhvr>
                                        <p:cTn id="258" dur="7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35" presetClass="path" presetSubtype="0" accel="50667" decel="49333" fill="hold" grpId="0" nodeType="withEffect">
                                  <p:stCondLst>
                                    <p:cond delay="127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260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35" presetClass="path" presetSubtype="0" accel="50667" decel="49333" fill="hold" grpId="0" nodeType="withEffect">
                                  <p:stCondLst>
                                    <p:cond delay="1280"/>
                                  </p:stCondLst>
                                  <p:childTnLst>
                                    <p:animMotion origin="layout" path="M 0.0013 7.40741E-7 L -0.13216 7.40741E-7 " pathEditMode="fixed" rAng="0" ptsTypes="AA">
                                      <p:cBhvr>
                                        <p:cTn id="262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35" presetClass="path" presetSubtype="0" accel="50667" decel="49333" fill="hold" grpId="0" nodeType="withEffect">
                                  <p:stCondLst>
                                    <p:cond delay="129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264" dur="7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35" presetClass="path" presetSubtype="0" accel="50667" decel="49333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013 -2.59259E-6 L -0.13203 -2.59259E-6 " pathEditMode="fixed" rAng="0" ptsTypes="AA">
                                      <p:cBhvr>
                                        <p:cTn id="266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35" presetClass="path" presetSubtype="0" accel="50667" decel="49333" fill="hold" grpId="0" nodeType="withEffect">
                                  <p:stCondLst>
                                    <p:cond delay="1310"/>
                                  </p:stCondLst>
                                  <p:childTnLst>
                                    <p:animMotion origin="layout" path="M 0.0013 1.11022E-16 L -0.13177 1.11022E-16 " pathEditMode="fixed" rAng="0" ptsTypes="AA">
                                      <p:cBhvr>
                                        <p:cTn id="268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35" presetClass="path" presetSubtype="0" accel="50667" decel="49333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270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35" presetClass="path" presetSubtype="0" accel="50667" decel="49333" fill="hold" grpId="0" nodeType="withEffect">
                                  <p:stCondLst>
                                    <p:cond delay="1330"/>
                                  </p:stCondLst>
                                  <p:childTnLst>
                                    <p:animMotion origin="layout" path="M 0.0013 -3.33333E-6 L -0.13216 -3.33333E-6 " pathEditMode="fixed" rAng="0" ptsTypes="AA">
                                      <p:cBhvr>
                                        <p:cTn id="272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35" presetClass="path" presetSubtype="0" accel="50667" decel="49333" fill="hold" grpId="0" nodeType="withEffect">
                                  <p:stCondLst>
                                    <p:cond delay="134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274" dur="7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1E578AB-2116-9F97-CB92-56BA3EC14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982A16C-9461-2B02-3FFE-039D89C5F393}"/>
              </a:ext>
            </a:extLst>
          </p:cNvPr>
          <p:cNvSpPr/>
          <p:nvPr/>
        </p:nvSpPr>
        <p:spPr>
          <a:xfrm>
            <a:off x="2957125" y="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086FC02-22E0-C8B7-AFA9-78F24152D6E1}"/>
              </a:ext>
            </a:extLst>
          </p:cNvPr>
          <p:cNvSpPr/>
          <p:nvPr/>
        </p:nvSpPr>
        <p:spPr>
          <a:xfrm>
            <a:off x="2957125" y="502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1FEE544-E7B0-9941-35C3-3EF9470D4141}"/>
              </a:ext>
            </a:extLst>
          </p:cNvPr>
          <p:cNvSpPr/>
          <p:nvPr/>
        </p:nvSpPr>
        <p:spPr>
          <a:xfrm>
            <a:off x="2957125" y="1004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F8B879F-18CB-64BC-E87A-D68F871C8FD3}"/>
              </a:ext>
            </a:extLst>
          </p:cNvPr>
          <p:cNvSpPr/>
          <p:nvPr/>
        </p:nvSpPr>
        <p:spPr>
          <a:xfrm>
            <a:off x="2957125" y="1507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8D64B12-7E04-41E2-6F58-D6F738D00E8B}"/>
              </a:ext>
            </a:extLst>
          </p:cNvPr>
          <p:cNvSpPr/>
          <p:nvPr/>
        </p:nvSpPr>
        <p:spPr>
          <a:xfrm>
            <a:off x="2957125" y="2009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79810C55-1EB8-B78B-E2BA-7046961305A8}"/>
              </a:ext>
            </a:extLst>
          </p:cNvPr>
          <p:cNvSpPr/>
          <p:nvPr/>
        </p:nvSpPr>
        <p:spPr>
          <a:xfrm>
            <a:off x="2957125" y="2512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CB13723-05AE-F5A0-07EF-E59B4CD4A47A}"/>
              </a:ext>
            </a:extLst>
          </p:cNvPr>
          <p:cNvSpPr/>
          <p:nvPr/>
        </p:nvSpPr>
        <p:spPr>
          <a:xfrm>
            <a:off x="2957125" y="3014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53F188C-6AE7-C61F-AA2F-8771F1492EAE}"/>
              </a:ext>
            </a:extLst>
          </p:cNvPr>
          <p:cNvSpPr/>
          <p:nvPr/>
        </p:nvSpPr>
        <p:spPr>
          <a:xfrm>
            <a:off x="2957125" y="3516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6359BE3-BFA8-271D-B92F-49EFC9073121}"/>
              </a:ext>
            </a:extLst>
          </p:cNvPr>
          <p:cNvSpPr/>
          <p:nvPr/>
        </p:nvSpPr>
        <p:spPr>
          <a:xfrm>
            <a:off x="2957125" y="4019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FAD6846-72EC-A9E4-9BB7-0E43AC09D831}"/>
              </a:ext>
            </a:extLst>
          </p:cNvPr>
          <p:cNvSpPr/>
          <p:nvPr/>
        </p:nvSpPr>
        <p:spPr>
          <a:xfrm>
            <a:off x="2957125" y="4521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81FA6A2-F3E7-CF9D-DF54-13E64705718C}"/>
              </a:ext>
            </a:extLst>
          </p:cNvPr>
          <p:cNvSpPr/>
          <p:nvPr/>
        </p:nvSpPr>
        <p:spPr>
          <a:xfrm>
            <a:off x="2957125" y="5024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53E8EDC-FE19-B702-B54B-70140388311F}"/>
              </a:ext>
            </a:extLst>
          </p:cNvPr>
          <p:cNvSpPr/>
          <p:nvPr/>
        </p:nvSpPr>
        <p:spPr>
          <a:xfrm>
            <a:off x="2957125" y="5526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D22FADA-D8EE-0158-BDE2-3E4A6969A9E3}"/>
              </a:ext>
            </a:extLst>
          </p:cNvPr>
          <p:cNvSpPr/>
          <p:nvPr/>
        </p:nvSpPr>
        <p:spPr>
          <a:xfrm>
            <a:off x="2957125" y="6028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098D192-6DCA-75C2-038E-3B4C3F72C082}"/>
              </a:ext>
            </a:extLst>
          </p:cNvPr>
          <p:cNvSpPr/>
          <p:nvPr/>
        </p:nvSpPr>
        <p:spPr>
          <a:xfrm>
            <a:off x="2957125" y="6531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4430A895-AE68-DA0C-64AD-5DB289BC46B8}"/>
              </a:ext>
            </a:extLst>
          </p:cNvPr>
          <p:cNvSpPr/>
          <p:nvPr/>
        </p:nvSpPr>
        <p:spPr>
          <a:xfrm>
            <a:off x="2957125" y="7033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E656543-400A-1BD3-2E9C-B08337CB1BCE}"/>
              </a:ext>
            </a:extLst>
          </p:cNvPr>
          <p:cNvSpPr/>
          <p:nvPr/>
        </p:nvSpPr>
        <p:spPr>
          <a:xfrm>
            <a:off x="2957125" y="7536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6874A8FA-E84B-3EC5-2913-BA755282061F}"/>
              </a:ext>
            </a:extLst>
          </p:cNvPr>
          <p:cNvSpPr/>
          <p:nvPr/>
        </p:nvSpPr>
        <p:spPr>
          <a:xfrm>
            <a:off x="2957125" y="8038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CC778A6-DC36-7BF5-FCA8-D1EA51652F4F}"/>
              </a:ext>
            </a:extLst>
          </p:cNvPr>
          <p:cNvSpPr/>
          <p:nvPr/>
        </p:nvSpPr>
        <p:spPr>
          <a:xfrm>
            <a:off x="2957125" y="8540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637BE10-A60B-A572-CAC9-511A7EB75853}"/>
              </a:ext>
            </a:extLst>
          </p:cNvPr>
          <p:cNvSpPr/>
          <p:nvPr/>
        </p:nvSpPr>
        <p:spPr>
          <a:xfrm>
            <a:off x="2957125" y="9043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976B0A2-E216-7F17-A7DA-D226B65431DC}"/>
              </a:ext>
            </a:extLst>
          </p:cNvPr>
          <p:cNvSpPr/>
          <p:nvPr/>
        </p:nvSpPr>
        <p:spPr>
          <a:xfrm>
            <a:off x="2957125" y="9545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CD4870BD-3FAF-F4A3-15FC-045B04BE4C3F}"/>
              </a:ext>
            </a:extLst>
          </p:cNvPr>
          <p:cNvSpPr/>
          <p:nvPr/>
        </p:nvSpPr>
        <p:spPr>
          <a:xfrm>
            <a:off x="2957125" y="10048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FC49BE5-0964-08CB-0DA0-F32671876A8E}"/>
              </a:ext>
            </a:extLst>
          </p:cNvPr>
          <p:cNvSpPr/>
          <p:nvPr/>
        </p:nvSpPr>
        <p:spPr>
          <a:xfrm>
            <a:off x="2957125" y="10550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0E9CE6DD-8889-35D7-9354-3159EAC9E779}"/>
              </a:ext>
            </a:extLst>
          </p:cNvPr>
          <p:cNvSpPr/>
          <p:nvPr/>
        </p:nvSpPr>
        <p:spPr>
          <a:xfrm>
            <a:off x="2957125" y="11053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36B1EA9F-8356-B75F-7C20-2E4227C8C885}"/>
              </a:ext>
            </a:extLst>
          </p:cNvPr>
          <p:cNvSpPr/>
          <p:nvPr/>
        </p:nvSpPr>
        <p:spPr>
          <a:xfrm>
            <a:off x="2957125" y="11555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4722864-D13D-DE27-AF85-DC5DE382A0A1}"/>
              </a:ext>
            </a:extLst>
          </p:cNvPr>
          <p:cNvSpPr/>
          <p:nvPr/>
        </p:nvSpPr>
        <p:spPr>
          <a:xfrm>
            <a:off x="2957125" y="12057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CBA3A72-F5C1-3189-5D9A-4773BB606354}"/>
              </a:ext>
            </a:extLst>
          </p:cNvPr>
          <p:cNvSpPr/>
          <p:nvPr/>
        </p:nvSpPr>
        <p:spPr>
          <a:xfrm>
            <a:off x="2957125" y="12560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3FCE04F-2B2F-6B52-431D-ADEF61010EA6}"/>
              </a:ext>
            </a:extLst>
          </p:cNvPr>
          <p:cNvSpPr/>
          <p:nvPr/>
        </p:nvSpPr>
        <p:spPr>
          <a:xfrm>
            <a:off x="2957125" y="13062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10DEF05-0381-22CB-F2DC-924C326589FD}"/>
              </a:ext>
            </a:extLst>
          </p:cNvPr>
          <p:cNvSpPr/>
          <p:nvPr/>
        </p:nvSpPr>
        <p:spPr>
          <a:xfrm>
            <a:off x="2957125" y="13565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9F5FE32-CA2E-567D-05AE-54A37A9B8AE4}"/>
              </a:ext>
            </a:extLst>
          </p:cNvPr>
          <p:cNvSpPr/>
          <p:nvPr/>
        </p:nvSpPr>
        <p:spPr>
          <a:xfrm>
            <a:off x="2957125" y="14067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0191251F-1518-B1D5-045B-B22ABBF572B3}"/>
              </a:ext>
            </a:extLst>
          </p:cNvPr>
          <p:cNvSpPr/>
          <p:nvPr/>
        </p:nvSpPr>
        <p:spPr>
          <a:xfrm>
            <a:off x="2957125" y="14569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759882F-5E78-D0DB-419F-675D5D389D8E}"/>
              </a:ext>
            </a:extLst>
          </p:cNvPr>
          <p:cNvSpPr/>
          <p:nvPr/>
        </p:nvSpPr>
        <p:spPr>
          <a:xfrm>
            <a:off x="2957125" y="15072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B93494A-659E-7F37-05BD-6C2AB003AE28}"/>
              </a:ext>
            </a:extLst>
          </p:cNvPr>
          <p:cNvSpPr/>
          <p:nvPr/>
        </p:nvSpPr>
        <p:spPr>
          <a:xfrm>
            <a:off x="2957125" y="15574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1E12B94F-DCDB-0860-5B31-72DCE5A46336}"/>
              </a:ext>
            </a:extLst>
          </p:cNvPr>
          <p:cNvSpPr/>
          <p:nvPr/>
        </p:nvSpPr>
        <p:spPr>
          <a:xfrm>
            <a:off x="2957125" y="16077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629BBD1-3EBB-E43A-D4F3-53513D634078}"/>
              </a:ext>
            </a:extLst>
          </p:cNvPr>
          <p:cNvSpPr/>
          <p:nvPr/>
        </p:nvSpPr>
        <p:spPr>
          <a:xfrm>
            <a:off x="2957125" y="16579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D940286-196D-D8D2-7A0D-D2966F440FDB}"/>
              </a:ext>
            </a:extLst>
          </p:cNvPr>
          <p:cNvSpPr/>
          <p:nvPr/>
        </p:nvSpPr>
        <p:spPr>
          <a:xfrm>
            <a:off x="2957125" y="170819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8190A34-AF0A-F568-7364-58104426AAF7}"/>
              </a:ext>
            </a:extLst>
          </p:cNvPr>
          <p:cNvSpPr/>
          <p:nvPr/>
        </p:nvSpPr>
        <p:spPr>
          <a:xfrm>
            <a:off x="2957125" y="175843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40569E0-3967-3A13-F186-3F3FD036F846}"/>
              </a:ext>
            </a:extLst>
          </p:cNvPr>
          <p:cNvSpPr/>
          <p:nvPr/>
        </p:nvSpPr>
        <p:spPr>
          <a:xfrm>
            <a:off x="2957125" y="180867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97A0E29-6F1D-0F33-FA8D-23B46F27BAE8}"/>
              </a:ext>
            </a:extLst>
          </p:cNvPr>
          <p:cNvSpPr/>
          <p:nvPr/>
        </p:nvSpPr>
        <p:spPr>
          <a:xfrm>
            <a:off x="2957125" y="185891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291BBB0-D73C-2DB3-539D-C4D790260D30}"/>
              </a:ext>
            </a:extLst>
          </p:cNvPr>
          <p:cNvSpPr/>
          <p:nvPr/>
        </p:nvSpPr>
        <p:spPr>
          <a:xfrm>
            <a:off x="2957125" y="190915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6F2A8B7-CB17-9993-30F0-063CC0E3ACF9}"/>
              </a:ext>
            </a:extLst>
          </p:cNvPr>
          <p:cNvSpPr/>
          <p:nvPr/>
        </p:nvSpPr>
        <p:spPr>
          <a:xfrm>
            <a:off x="2957125" y="195939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9D0D80C-1A6E-F546-F36B-595402D5EC78}"/>
              </a:ext>
            </a:extLst>
          </p:cNvPr>
          <p:cNvSpPr/>
          <p:nvPr/>
        </p:nvSpPr>
        <p:spPr>
          <a:xfrm>
            <a:off x="2957125" y="20096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ED21356-6393-CD06-C0E9-21F3F8C4DAE3}"/>
              </a:ext>
            </a:extLst>
          </p:cNvPr>
          <p:cNvSpPr/>
          <p:nvPr/>
        </p:nvSpPr>
        <p:spPr>
          <a:xfrm>
            <a:off x="2957125" y="205988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E2E39E2-9D9A-0E23-A345-7DF0E515C660}"/>
              </a:ext>
            </a:extLst>
          </p:cNvPr>
          <p:cNvSpPr/>
          <p:nvPr/>
        </p:nvSpPr>
        <p:spPr>
          <a:xfrm>
            <a:off x="2957125" y="211012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B8CC19CE-C18C-D0BE-9DF7-7A6550A1F233}"/>
              </a:ext>
            </a:extLst>
          </p:cNvPr>
          <p:cNvSpPr/>
          <p:nvPr/>
        </p:nvSpPr>
        <p:spPr>
          <a:xfrm>
            <a:off x="2957125" y="216036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14967BB-788F-A5DB-296D-6820C0B9E02B}"/>
              </a:ext>
            </a:extLst>
          </p:cNvPr>
          <p:cNvSpPr/>
          <p:nvPr/>
        </p:nvSpPr>
        <p:spPr>
          <a:xfrm>
            <a:off x="2957125" y="221060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BB027D2-8409-CFA9-1363-271517E21BB7}"/>
              </a:ext>
            </a:extLst>
          </p:cNvPr>
          <p:cNvSpPr/>
          <p:nvPr/>
        </p:nvSpPr>
        <p:spPr>
          <a:xfrm>
            <a:off x="2957125" y="226084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458F88D-88DD-3B5A-8622-644DD14200EF}"/>
              </a:ext>
            </a:extLst>
          </p:cNvPr>
          <p:cNvSpPr/>
          <p:nvPr/>
        </p:nvSpPr>
        <p:spPr>
          <a:xfrm>
            <a:off x="2957125" y="231108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F6C63D1-E13E-B99A-2D3D-75AE7191B3F5}"/>
              </a:ext>
            </a:extLst>
          </p:cNvPr>
          <p:cNvSpPr/>
          <p:nvPr/>
        </p:nvSpPr>
        <p:spPr>
          <a:xfrm>
            <a:off x="2957125" y="236132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94C760A-FAD4-168D-07D3-DCC73E50A45A}"/>
              </a:ext>
            </a:extLst>
          </p:cNvPr>
          <p:cNvSpPr/>
          <p:nvPr/>
        </p:nvSpPr>
        <p:spPr>
          <a:xfrm>
            <a:off x="2957125" y="241156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B1DC9696-9A08-22E3-2FFA-CB3E5ED5EBA7}"/>
              </a:ext>
            </a:extLst>
          </p:cNvPr>
          <p:cNvSpPr/>
          <p:nvPr/>
        </p:nvSpPr>
        <p:spPr>
          <a:xfrm>
            <a:off x="2957125" y="246180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F935688B-1272-1626-F4A9-85B0F26147DE}"/>
              </a:ext>
            </a:extLst>
          </p:cNvPr>
          <p:cNvSpPr/>
          <p:nvPr/>
        </p:nvSpPr>
        <p:spPr>
          <a:xfrm>
            <a:off x="1278731" y="1085850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06DAA6F-F056-A924-10AE-A9DA156EB8E5}"/>
              </a:ext>
            </a:extLst>
          </p:cNvPr>
          <p:cNvSpPr/>
          <p:nvPr/>
        </p:nvSpPr>
        <p:spPr>
          <a:xfrm>
            <a:off x="2957125" y="25120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F24CA38E-AB5F-E227-3A95-446B161D07EC}"/>
              </a:ext>
            </a:extLst>
          </p:cNvPr>
          <p:cNvSpPr/>
          <p:nvPr/>
        </p:nvSpPr>
        <p:spPr>
          <a:xfrm>
            <a:off x="2957125" y="256229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529FF8B5-FA1A-D5EB-E7B4-17CEE5BEE0C9}"/>
              </a:ext>
            </a:extLst>
          </p:cNvPr>
          <p:cNvSpPr/>
          <p:nvPr/>
        </p:nvSpPr>
        <p:spPr>
          <a:xfrm>
            <a:off x="2957125" y="261253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F8974EDB-BD42-D859-2FE8-4D7EAD89CECE}"/>
              </a:ext>
            </a:extLst>
          </p:cNvPr>
          <p:cNvSpPr/>
          <p:nvPr/>
        </p:nvSpPr>
        <p:spPr>
          <a:xfrm>
            <a:off x="2957125" y="266277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8B9E31A4-8625-E66D-EEB0-B7A57C155A56}"/>
              </a:ext>
            </a:extLst>
          </p:cNvPr>
          <p:cNvSpPr/>
          <p:nvPr/>
        </p:nvSpPr>
        <p:spPr>
          <a:xfrm>
            <a:off x="2957125" y="271301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929E9BEC-DADC-62A8-63DB-91796CF7CCF2}"/>
              </a:ext>
            </a:extLst>
          </p:cNvPr>
          <p:cNvSpPr/>
          <p:nvPr/>
        </p:nvSpPr>
        <p:spPr>
          <a:xfrm>
            <a:off x="2957125" y="276325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67102A4F-2BEE-79D1-20A0-A1E9F7F484F4}"/>
              </a:ext>
            </a:extLst>
          </p:cNvPr>
          <p:cNvSpPr/>
          <p:nvPr/>
        </p:nvSpPr>
        <p:spPr>
          <a:xfrm>
            <a:off x="2957125" y="281349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01F6E7AF-9274-4771-CBA8-6CF0270FF12F}"/>
              </a:ext>
            </a:extLst>
          </p:cNvPr>
          <p:cNvSpPr/>
          <p:nvPr/>
        </p:nvSpPr>
        <p:spPr>
          <a:xfrm>
            <a:off x="2957125" y="286373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2F714CA3-5950-2786-5BE5-02C05F17D6DE}"/>
              </a:ext>
            </a:extLst>
          </p:cNvPr>
          <p:cNvSpPr/>
          <p:nvPr/>
        </p:nvSpPr>
        <p:spPr>
          <a:xfrm>
            <a:off x="2957125" y="291397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9129FD92-24DD-666D-AE57-96A9805F4094}"/>
              </a:ext>
            </a:extLst>
          </p:cNvPr>
          <p:cNvSpPr/>
          <p:nvPr/>
        </p:nvSpPr>
        <p:spPr>
          <a:xfrm>
            <a:off x="2957125" y="296421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4ECBABA3-8C0D-B5CD-26C9-D66BC2999E02}"/>
              </a:ext>
            </a:extLst>
          </p:cNvPr>
          <p:cNvSpPr/>
          <p:nvPr/>
        </p:nvSpPr>
        <p:spPr>
          <a:xfrm>
            <a:off x="2957125" y="30144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F5826D48-FF1C-B569-764E-07074D7E4388}"/>
              </a:ext>
            </a:extLst>
          </p:cNvPr>
          <p:cNvSpPr/>
          <p:nvPr/>
        </p:nvSpPr>
        <p:spPr>
          <a:xfrm>
            <a:off x="2957125" y="306470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07AE5452-2F97-1744-F8F6-26E7ECC4EFB1}"/>
              </a:ext>
            </a:extLst>
          </p:cNvPr>
          <p:cNvSpPr/>
          <p:nvPr/>
        </p:nvSpPr>
        <p:spPr>
          <a:xfrm>
            <a:off x="2957125" y="311494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3E5DB4CB-E577-C128-945A-B69D575F7DE9}"/>
              </a:ext>
            </a:extLst>
          </p:cNvPr>
          <p:cNvSpPr/>
          <p:nvPr/>
        </p:nvSpPr>
        <p:spPr>
          <a:xfrm>
            <a:off x="2957125" y="316518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F9A004CE-2308-1C1B-6EC6-94CFB08648B7}"/>
              </a:ext>
            </a:extLst>
          </p:cNvPr>
          <p:cNvSpPr/>
          <p:nvPr/>
        </p:nvSpPr>
        <p:spPr>
          <a:xfrm>
            <a:off x="2957125" y="321542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6E62E2B4-8F23-57D0-CB7C-12ACF9D99DE8}"/>
              </a:ext>
            </a:extLst>
          </p:cNvPr>
          <p:cNvSpPr/>
          <p:nvPr/>
        </p:nvSpPr>
        <p:spPr>
          <a:xfrm>
            <a:off x="2957125" y="326566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BD99E592-F797-4CD1-4F94-032A97679188}"/>
              </a:ext>
            </a:extLst>
          </p:cNvPr>
          <p:cNvSpPr/>
          <p:nvPr/>
        </p:nvSpPr>
        <p:spPr>
          <a:xfrm>
            <a:off x="2957125" y="331590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5938CAAE-0CE6-8670-92AC-34BD60774F14}"/>
              </a:ext>
            </a:extLst>
          </p:cNvPr>
          <p:cNvSpPr/>
          <p:nvPr/>
        </p:nvSpPr>
        <p:spPr>
          <a:xfrm>
            <a:off x="2957125" y="336614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CEB8CCC8-303B-C96B-B11A-618AD90EA4D5}"/>
              </a:ext>
            </a:extLst>
          </p:cNvPr>
          <p:cNvSpPr/>
          <p:nvPr/>
        </p:nvSpPr>
        <p:spPr>
          <a:xfrm>
            <a:off x="2957125" y="341638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AFE19768-BE34-2710-DCB7-97506D04DE7E}"/>
              </a:ext>
            </a:extLst>
          </p:cNvPr>
          <p:cNvSpPr/>
          <p:nvPr/>
        </p:nvSpPr>
        <p:spPr>
          <a:xfrm>
            <a:off x="2957125" y="346662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22EC8182-740E-A1ED-1F1F-4BECDB2305B8}"/>
              </a:ext>
            </a:extLst>
          </p:cNvPr>
          <p:cNvSpPr/>
          <p:nvPr/>
        </p:nvSpPr>
        <p:spPr>
          <a:xfrm>
            <a:off x="2957125" y="35168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FBF2E33F-A83D-A16C-C146-1BA5B12D24F5}"/>
              </a:ext>
            </a:extLst>
          </p:cNvPr>
          <p:cNvSpPr/>
          <p:nvPr/>
        </p:nvSpPr>
        <p:spPr>
          <a:xfrm>
            <a:off x="2957125" y="356711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6F5015BF-F0F4-BF91-4624-F45986E688BA}"/>
              </a:ext>
            </a:extLst>
          </p:cNvPr>
          <p:cNvSpPr/>
          <p:nvPr/>
        </p:nvSpPr>
        <p:spPr>
          <a:xfrm>
            <a:off x="2957125" y="361735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1D1C7C08-1DFC-A9A8-099E-8A8E13346007}"/>
              </a:ext>
            </a:extLst>
          </p:cNvPr>
          <p:cNvSpPr/>
          <p:nvPr/>
        </p:nvSpPr>
        <p:spPr>
          <a:xfrm>
            <a:off x="2957125" y="366759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43FDAD7F-C104-B994-772D-C823E41D71E3}"/>
              </a:ext>
            </a:extLst>
          </p:cNvPr>
          <p:cNvSpPr/>
          <p:nvPr/>
        </p:nvSpPr>
        <p:spPr>
          <a:xfrm>
            <a:off x="2957125" y="371783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C1EB83EE-2F20-A735-EC7B-E6F3C16D5A7D}"/>
              </a:ext>
            </a:extLst>
          </p:cNvPr>
          <p:cNvSpPr/>
          <p:nvPr/>
        </p:nvSpPr>
        <p:spPr>
          <a:xfrm>
            <a:off x="2957125" y="376807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F825BFE2-5FC7-D725-2FFE-19D661FA896B}"/>
              </a:ext>
            </a:extLst>
          </p:cNvPr>
          <p:cNvSpPr/>
          <p:nvPr/>
        </p:nvSpPr>
        <p:spPr>
          <a:xfrm>
            <a:off x="2957125" y="381831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AF7DADC-C26F-42BC-7320-A806B0FB352B}"/>
              </a:ext>
            </a:extLst>
          </p:cNvPr>
          <p:cNvSpPr/>
          <p:nvPr/>
        </p:nvSpPr>
        <p:spPr>
          <a:xfrm>
            <a:off x="2957125" y="386855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D901A0AF-4445-BED7-C631-37DFEC379AA5}"/>
              </a:ext>
            </a:extLst>
          </p:cNvPr>
          <p:cNvSpPr/>
          <p:nvPr/>
        </p:nvSpPr>
        <p:spPr>
          <a:xfrm>
            <a:off x="2957125" y="391879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65143F77-E5C7-5250-4D7D-9573519708C1}"/>
              </a:ext>
            </a:extLst>
          </p:cNvPr>
          <p:cNvSpPr/>
          <p:nvPr/>
        </p:nvSpPr>
        <p:spPr>
          <a:xfrm>
            <a:off x="2957125" y="396903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C7A375A0-F0AC-42D4-C49D-373F0B025A33}"/>
              </a:ext>
            </a:extLst>
          </p:cNvPr>
          <p:cNvSpPr/>
          <p:nvPr/>
        </p:nvSpPr>
        <p:spPr>
          <a:xfrm>
            <a:off x="2957125" y="4019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C9BBD07C-A915-C43F-2DFE-D7E6CD5ACB02}"/>
              </a:ext>
            </a:extLst>
          </p:cNvPr>
          <p:cNvSpPr/>
          <p:nvPr/>
        </p:nvSpPr>
        <p:spPr>
          <a:xfrm>
            <a:off x="2957125" y="406952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A0CAEB12-8CF4-37C5-5A65-AE8645C1D3C8}"/>
              </a:ext>
            </a:extLst>
          </p:cNvPr>
          <p:cNvSpPr/>
          <p:nvPr/>
        </p:nvSpPr>
        <p:spPr>
          <a:xfrm>
            <a:off x="2957125" y="411976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E99EF71B-8123-7A44-6862-09382E7808D8}"/>
              </a:ext>
            </a:extLst>
          </p:cNvPr>
          <p:cNvSpPr/>
          <p:nvPr/>
        </p:nvSpPr>
        <p:spPr>
          <a:xfrm>
            <a:off x="2957125" y="417000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7FD9A409-B153-9DA2-EC42-F6ABED2E6422}"/>
              </a:ext>
            </a:extLst>
          </p:cNvPr>
          <p:cNvSpPr/>
          <p:nvPr/>
        </p:nvSpPr>
        <p:spPr>
          <a:xfrm>
            <a:off x="2957125" y="422024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E9A68676-B05A-CACD-F7FD-28FAB29A7325}"/>
              </a:ext>
            </a:extLst>
          </p:cNvPr>
          <p:cNvSpPr/>
          <p:nvPr/>
        </p:nvSpPr>
        <p:spPr>
          <a:xfrm>
            <a:off x="2957125" y="427048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85CD3CCD-ADDF-4F04-F46E-D5ABC5E97B99}"/>
              </a:ext>
            </a:extLst>
          </p:cNvPr>
          <p:cNvSpPr/>
          <p:nvPr/>
        </p:nvSpPr>
        <p:spPr>
          <a:xfrm>
            <a:off x="2957125" y="432072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78C8EC35-4E0F-022A-44A9-D319690E8B62}"/>
              </a:ext>
            </a:extLst>
          </p:cNvPr>
          <p:cNvSpPr/>
          <p:nvPr/>
        </p:nvSpPr>
        <p:spPr>
          <a:xfrm>
            <a:off x="2957125" y="437096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B8E55C3A-BDBF-8600-1744-5C1578EBEBC8}"/>
              </a:ext>
            </a:extLst>
          </p:cNvPr>
          <p:cNvSpPr/>
          <p:nvPr/>
        </p:nvSpPr>
        <p:spPr>
          <a:xfrm>
            <a:off x="2957125" y="442120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EAF49941-DB97-995A-803B-B8AABD8F7131}"/>
              </a:ext>
            </a:extLst>
          </p:cNvPr>
          <p:cNvSpPr/>
          <p:nvPr/>
        </p:nvSpPr>
        <p:spPr>
          <a:xfrm>
            <a:off x="2957125" y="447144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3566D3CF-1EAB-9917-FF78-D7FF2D80C0A9}"/>
              </a:ext>
            </a:extLst>
          </p:cNvPr>
          <p:cNvSpPr/>
          <p:nvPr/>
        </p:nvSpPr>
        <p:spPr>
          <a:xfrm>
            <a:off x="2957125" y="45216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813541E9-7AB7-C22F-0AEC-173548F1C1DC}"/>
              </a:ext>
            </a:extLst>
          </p:cNvPr>
          <p:cNvSpPr/>
          <p:nvPr/>
        </p:nvSpPr>
        <p:spPr>
          <a:xfrm>
            <a:off x="2957125" y="457193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C882DE86-128F-4B51-B490-3B3429A3A837}"/>
              </a:ext>
            </a:extLst>
          </p:cNvPr>
          <p:cNvSpPr/>
          <p:nvPr/>
        </p:nvSpPr>
        <p:spPr>
          <a:xfrm>
            <a:off x="2957125" y="462217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0B58954E-88E3-CFFB-1754-3947A9D6564E}"/>
              </a:ext>
            </a:extLst>
          </p:cNvPr>
          <p:cNvSpPr/>
          <p:nvPr/>
        </p:nvSpPr>
        <p:spPr>
          <a:xfrm>
            <a:off x="2957125" y="467241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388AC4A4-A848-B446-32BE-BF5F807749D5}"/>
              </a:ext>
            </a:extLst>
          </p:cNvPr>
          <p:cNvSpPr/>
          <p:nvPr/>
        </p:nvSpPr>
        <p:spPr>
          <a:xfrm>
            <a:off x="2957125" y="472265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01758858-43E5-19DA-976F-8F28E278F5EC}"/>
              </a:ext>
            </a:extLst>
          </p:cNvPr>
          <p:cNvSpPr/>
          <p:nvPr/>
        </p:nvSpPr>
        <p:spPr>
          <a:xfrm>
            <a:off x="2957125" y="477289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63991AFA-F2D3-F0CF-1A40-45E551E20B10}"/>
              </a:ext>
            </a:extLst>
          </p:cNvPr>
          <p:cNvSpPr/>
          <p:nvPr/>
        </p:nvSpPr>
        <p:spPr>
          <a:xfrm>
            <a:off x="2957125" y="482313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51732CE9-03F8-9EA0-702C-C6D1800AAC7C}"/>
              </a:ext>
            </a:extLst>
          </p:cNvPr>
          <p:cNvSpPr/>
          <p:nvPr/>
        </p:nvSpPr>
        <p:spPr>
          <a:xfrm>
            <a:off x="2957125" y="487337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2A5AC13D-7261-2146-9C71-907A3AB4E8F1}"/>
              </a:ext>
            </a:extLst>
          </p:cNvPr>
          <p:cNvSpPr/>
          <p:nvPr/>
        </p:nvSpPr>
        <p:spPr>
          <a:xfrm>
            <a:off x="2957125" y="492361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793CF22A-368B-07BD-2BBC-91D8BAC4AC20}"/>
              </a:ext>
            </a:extLst>
          </p:cNvPr>
          <p:cNvSpPr/>
          <p:nvPr/>
        </p:nvSpPr>
        <p:spPr>
          <a:xfrm>
            <a:off x="2957125" y="497385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F52EA887-ABDD-11F0-ED41-43220B4593C8}"/>
              </a:ext>
            </a:extLst>
          </p:cNvPr>
          <p:cNvSpPr/>
          <p:nvPr/>
        </p:nvSpPr>
        <p:spPr>
          <a:xfrm>
            <a:off x="1431131" y="1891526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B6276552-CA7A-4D43-9B7B-A53785F1D1F2}"/>
              </a:ext>
            </a:extLst>
          </p:cNvPr>
          <p:cNvSpPr/>
          <p:nvPr/>
        </p:nvSpPr>
        <p:spPr>
          <a:xfrm>
            <a:off x="2957125" y="50241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BD5C1902-15DD-1BDA-0A7D-20A27A734118}"/>
              </a:ext>
            </a:extLst>
          </p:cNvPr>
          <p:cNvSpPr/>
          <p:nvPr/>
        </p:nvSpPr>
        <p:spPr>
          <a:xfrm>
            <a:off x="2957125" y="50743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3F94010D-D3E0-C771-D629-47BC5A2B3F9D}"/>
              </a:ext>
            </a:extLst>
          </p:cNvPr>
          <p:cNvSpPr/>
          <p:nvPr/>
        </p:nvSpPr>
        <p:spPr>
          <a:xfrm>
            <a:off x="2957125" y="51245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87D31E04-9C9E-582C-9552-55C0D359A6BE}"/>
              </a:ext>
            </a:extLst>
          </p:cNvPr>
          <p:cNvSpPr/>
          <p:nvPr/>
        </p:nvSpPr>
        <p:spPr>
          <a:xfrm>
            <a:off x="2957125" y="51748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21935A30-2AC3-744C-8A79-C1114A6E2B9B}"/>
              </a:ext>
            </a:extLst>
          </p:cNvPr>
          <p:cNvSpPr/>
          <p:nvPr/>
        </p:nvSpPr>
        <p:spPr>
          <a:xfrm>
            <a:off x="2957125" y="52250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84B12085-C53E-2366-7552-7CCB46037AFC}"/>
              </a:ext>
            </a:extLst>
          </p:cNvPr>
          <p:cNvSpPr/>
          <p:nvPr/>
        </p:nvSpPr>
        <p:spPr>
          <a:xfrm>
            <a:off x="2957125" y="52753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26DC0D64-3CC4-5E36-D092-2D0C4BCB49A6}"/>
              </a:ext>
            </a:extLst>
          </p:cNvPr>
          <p:cNvSpPr/>
          <p:nvPr/>
        </p:nvSpPr>
        <p:spPr>
          <a:xfrm>
            <a:off x="2957125" y="53255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D1BA1D40-97F5-7617-F95F-78EC576DB61A}"/>
              </a:ext>
            </a:extLst>
          </p:cNvPr>
          <p:cNvSpPr/>
          <p:nvPr/>
        </p:nvSpPr>
        <p:spPr>
          <a:xfrm>
            <a:off x="2957125" y="53757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18448AD7-F1E4-B6ED-CC4A-1E84600A577F}"/>
              </a:ext>
            </a:extLst>
          </p:cNvPr>
          <p:cNvSpPr/>
          <p:nvPr/>
        </p:nvSpPr>
        <p:spPr>
          <a:xfrm>
            <a:off x="2957125" y="54260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56401683-D70C-0EF5-E79A-2691AD9E0839}"/>
              </a:ext>
            </a:extLst>
          </p:cNvPr>
          <p:cNvSpPr/>
          <p:nvPr/>
        </p:nvSpPr>
        <p:spPr>
          <a:xfrm>
            <a:off x="2957125" y="54762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DDC9EEB3-0F1E-63E4-D427-3754E10A39E0}"/>
              </a:ext>
            </a:extLst>
          </p:cNvPr>
          <p:cNvSpPr/>
          <p:nvPr/>
        </p:nvSpPr>
        <p:spPr>
          <a:xfrm>
            <a:off x="2957125" y="55265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7AEBB04-CCDD-95AF-3A8C-CD2373CE6D00}"/>
              </a:ext>
            </a:extLst>
          </p:cNvPr>
          <p:cNvSpPr/>
          <p:nvPr/>
        </p:nvSpPr>
        <p:spPr>
          <a:xfrm>
            <a:off x="2957125" y="55767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16F5BC83-5D97-3429-C3B8-9D56B8A5BAB2}"/>
              </a:ext>
            </a:extLst>
          </p:cNvPr>
          <p:cNvSpPr/>
          <p:nvPr/>
        </p:nvSpPr>
        <p:spPr>
          <a:xfrm>
            <a:off x="2957125" y="56269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20F24340-B5B0-36FE-152C-AA8389A3C03C}"/>
              </a:ext>
            </a:extLst>
          </p:cNvPr>
          <p:cNvSpPr/>
          <p:nvPr/>
        </p:nvSpPr>
        <p:spPr>
          <a:xfrm>
            <a:off x="2957125" y="56772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44475CC3-D931-7775-D184-21B837469717}"/>
              </a:ext>
            </a:extLst>
          </p:cNvPr>
          <p:cNvSpPr/>
          <p:nvPr/>
        </p:nvSpPr>
        <p:spPr>
          <a:xfrm>
            <a:off x="2957125" y="57274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BD3B20AE-C059-EA97-6630-110D6344A98C}"/>
              </a:ext>
            </a:extLst>
          </p:cNvPr>
          <p:cNvSpPr/>
          <p:nvPr/>
        </p:nvSpPr>
        <p:spPr>
          <a:xfrm>
            <a:off x="2957125" y="57777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7291AE58-3F70-AE5E-0F23-0A6DD8F10D94}"/>
              </a:ext>
            </a:extLst>
          </p:cNvPr>
          <p:cNvSpPr/>
          <p:nvPr/>
        </p:nvSpPr>
        <p:spPr>
          <a:xfrm>
            <a:off x="2957125" y="58279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2DEEE661-4B47-0FA1-5918-F6A1E112EB50}"/>
              </a:ext>
            </a:extLst>
          </p:cNvPr>
          <p:cNvSpPr/>
          <p:nvPr/>
        </p:nvSpPr>
        <p:spPr>
          <a:xfrm>
            <a:off x="2957125" y="58781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90D30565-4F47-7416-E606-BA386557382B}"/>
              </a:ext>
            </a:extLst>
          </p:cNvPr>
          <p:cNvSpPr/>
          <p:nvPr/>
        </p:nvSpPr>
        <p:spPr>
          <a:xfrm>
            <a:off x="2957125" y="59284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9F21E852-3BFF-9EAA-D969-FAD437CEA418}"/>
              </a:ext>
            </a:extLst>
          </p:cNvPr>
          <p:cNvSpPr/>
          <p:nvPr/>
        </p:nvSpPr>
        <p:spPr>
          <a:xfrm>
            <a:off x="2957125" y="59786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ABD67D00-DC6E-619A-9FFD-26F6FFD7B40F}"/>
              </a:ext>
            </a:extLst>
          </p:cNvPr>
          <p:cNvSpPr/>
          <p:nvPr/>
        </p:nvSpPr>
        <p:spPr>
          <a:xfrm>
            <a:off x="2957125" y="60289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76978578-0C4C-4BAF-9840-2A860B519AB8}"/>
              </a:ext>
            </a:extLst>
          </p:cNvPr>
          <p:cNvSpPr/>
          <p:nvPr/>
        </p:nvSpPr>
        <p:spPr>
          <a:xfrm>
            <a:off x="2957125" y="60791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D33070C0-5630-C66C-B772-5716AA30CD40}"/>
              </a:ext>
            </a:extLst>
          </p:cNvPr>
          <p:cNvSpPr/>
          <p:nvPr/>
        </p:nvSpPr>
        <p:spPr>
          <a:xfrm>
            <a:off x="2957125" y="61294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24AB0900-07C7-543F-47E3-C7CD591C9F5C}"/>
              </a:ext>
            </a:extLst>
          </p:cNvPr>
          <p:cNvSpPr/>
          <p:nvPr/>
        </p:nvSpPr>
        <p:spPr>
          <a:xfrm>
            <a:off x="2957125" y="61796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8523A39B-DD28-FD1D-4CF2-5CF3AEA7C117}"/>
              </a:ext>
            </a:extLst>
          </p:cNvPr>
          <p:cNvSpPr/>
          <p:nvPr/>
        </p:nvSpPr>
        <p:spPr>
          <a:xfrm>
            <a:off x="2957125" y="62298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5924C43D-5854-692E-04CC-BB4FD672A65F}"/>
              </a:ext>
            </a:extLst>
          </p:cNvPr>
          <p:cNvSpPr/>
          <p:nvPr/>
        </p:nvSpPr>
        <p:spPr>
          <a:xfrm>
            <a:off x="2957125" y="62801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BEBE834A-941B-33B7-CA7B-E3FAA24E57C9}"/>
              </a:ext>
            </a:extLst>
          </p:cNvPr>
          <p:cNvSpPr/>
          <p:nvPr/>
        </p:nvSpPr>
        <p:spPr>
          <a:xfrm>
            <a:off x="2957125" y="63303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59781992-FF1E-4EF5-C163-151289B83CEE}"/>
              </a:ext>
            </a:extLst>
          </p:cNvPr>
          <p:cNvSpPr/>
          <p:nvPr/>
        </p:nvSpPr>
        <p:spPr>
          <a:xfrm>
            <a:off x="2957125" y="63806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90A09256-CC95-72BF-7192-1D38A14EAD33}"/>
              </a:ext>
            </a:extLst>
          </p:cNvPr>
          <p:cNvSpPr/>
          <p:nvPr/>
        </p:nvSpPr>
        <p:spPr>
          <a:xfrm>
            <a:off x="2957125" y="64308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CC2A689F-81F0-EE6E-13E1-AAF2F477975A}"/>
              </a:ext>
            </a:extLst>
          </p:cNvPr>
          <p:cNvSpPr/>
          <p:nvPr/>
        </p:nvSpPr>
        <p:spPr>
          <a:xfrm>
            <a:off x="2957125" y="64810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7DA5332E-E626-6F44-759A-DB5BA89F59CB}"/>
              </a:ext>
            </a:extLst>
          </p:cNvPr>
          <p:cNvSpPr/>
          <p:nvPr/>
        </p:nvSpPr>
        <p:spPr>
          <a:xfrm>
            <a:off x="2957125" y="65313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977ADB6F-AC05-A655-D06A-69B6D727A30D}"/>
              </a:ext>
            </a:extLst>
          </p:cNvPr>
          <p:cNvSpPr/>
          <p:nvPr/>
        </p:nvSpPr>
        <p:spPr>
          <a:xfrm>
            <a:off x="2957125" y="65815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695555AA-2A4A-4A19-4BEB-18EF84F55C99}"/>
              </a:ext>
            </a:extLst>
          </p:cNvPr>
          <p:cNvSpPr/>
          <p:nvPr/>
        </p:nvSpPr>
        <p:spPr>
          <a:xfrm>
            <a:off x="2957125" y="66318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C8DC5515-997C-6F35-45BB-6C409687773D}"/>
              </a:ext>
            </a:extLst>
          </p:cNvPr>
          <p:cNvSpPr/>
          <p:nvPr/>
        </p:nvSpPr>
        <p:spPr>
          <a:xfrm>
            <a:off x="2957125" y="66820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534ED706-A694-68F8-60E3-68344D987245}"/>
              </a:ext>
            </a:extLst>
          </p:cNvPr>
          <p:cNvSpPr/>
          <p:nvPr/>
        </p:nvSpPr>
        <p:spPr>
          <a:xfrm>
            <a:off x="2957125" y="6732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855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4 2.22222E-6 L 0.00117 2.22222E-6 " pathEditMode="fixed" rAng="0" ptsTypes="AA">
                                      <p:cBhvr>
                                        <p:cTn id="6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5" presetClass="path" presetSubtype="0" accel="50000" decel="50000" autoRev="1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8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autoRev="1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10" dur="1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autoRev="1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12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autoRev="1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.13424 4.07407E-6 L 0.00052 4.07407E-6 " pathEditMode="fixed" rAng="0" ptsTypes="AA">
                                      <p:cBhvr>
                                        <p:cTn id="14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16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autoRev="1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.13424 7.40741E-7 L 0.00052 7.40741E-7 " pathEditMode="fixed" rAng="0" ptsTypes="AA">
                                      <p:cBhvr>
                                        <p:cTn id="18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autoRev="1" fill="hold" grpId="0" nodeType="withEffect">
                                  <p:stCondLst>
                                    <p:cond delay="7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20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.13424 -2.59259E-6 L 0.00117 -2.59259E-6 " pathEditMode="fixed" rAng="0" ptsTypes="AA">
                                      <p:cBhvr>
                                        <p:cTn id="22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autoRev="1" fill="hold" grpId="0" nodeType="withEffect">
                                  <p:stCondLst>
                                    <p:cond delay="90"/>
                                  </p:stCondLst>
                                  <p:childTnLst>
                                    <p:animMotion origin="layout" path="M 0.13424 1.38778E-17 L 0.00143 1.38778E-17 " pathEditMode="fixed" rAng="0" ptsTypes="AA">
                                      <p:cBhvr>
                                        <p:cTn id="24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13424 2.59259E-6 L 0.00052 2.59259E-6 " pathEditMode="fixed" rAng="0" ptsTypes="AA">
                                      <p:cBhvr>
                                        <p:cTn id="26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autoRev="1" fill="hold" grpId="0" nodeType="withEffect">
                                  <p:stCondLst>
                                    <p:cond delay="11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8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autoRev="1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.13424 -7.40741E-7 L 0.00052 -7.40741E-7 " pathEditMode="fixed" rAng="0" ptsTypes="AA">
                                      <p:cBhvr>
                                        <p:cTn id="3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autoRev="1" fill="hold" grpId="0" nodeType="withEffect">
                                  <p:stCondLst>
                                    <p:cond delay="130"/>
                                  </p:stCondLst>
                                  <p:childTnLst>
                                    <p:animMotion origin="layout" path="M 0.13424 1.85185E-6 L 0.00078 1.85185E-6 " pathEditMode="fixed" rAng="0" ptsTypes="AA">
                                      <p:cBhvr>
                                        <p:cTn id="32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autoRev="1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.13424 -4.07407E-6 L 0.00091 -4.07407E-6 " pathEditMode="fixed" rAng="0" ptsTypes="AA">
                                      <p:cBhvr>
                                        <p:cTn id="34" dur="10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13424 -1.48148E-6 L 0.00091 -1.48148E-6 " pathEditMode="fixed" rAng="0" ptsTypes="AA">
                                      <p:cBhvr>
                                        <p:cTn id="36" dur="100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autoRev="1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.13424 1.11111E-6 L 0.00078 1.11111E-6 " pathEditMode="fixed" rAng="0" ptsTypes="AA">
                                      <p:cBhvr>
                                        <p:cTn id="38" dur="10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autoRev="1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Motion origin="layout" path="M 0.13424 -4.81481E-6 L 0.00078 -4.81481E-6 " pathEditMode="fixed" rAng="0" ptsTypes="AA">
                                      <p:cBhvr>
                                        <p:cTn id="40" dur="10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autoRev="1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.13424 -2.22222E-6 L 0.00052 -2.22222E-6 " pathEditMode="fixed" rAng="0" ptsTypes="AA">
                                      <p:cBhvr>
                                        <p:cTn id="42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autoRev="1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animMotion origin="layout" path="M 0.13424 3.7037E-7 L 0.00078 3.7037E-7 " pathEditMode="fixed" rAng="0" ptsTypes="AA">
                                      <p:cBhvr>
                                        <p:cTn id="44" dur="10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13424 4.44444E-6 L 0.00091 4.44444E-6 " pathEditMode="fixed" rAng="0" ptsTypes="AA">
                                      <p:cBhvr>
                                        <p:cTn id="46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autoRev="1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13424 -2.96296E-6 L 0.00078 -2.96296E-6 " pathEditMode="fixed" rAng="0" ptsTypes="AA">
                                      <p:cBhvr>
                                        <p:cTn id="48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autoRev="1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.13424 1.11111E-6 L 0.00143 1.11111E-6 " pathEditMode="fixed" rAng="0" ptsTypes="AA">
                                      <p:cBhvr>
                                        <p:cTn id="50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autoRev="1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Motion origin="layout" path="M 0.13424 3.7037E-6 L 0.00091 3.7037E-6 " pathEditMode="fixed" rAng="0" ptsTypes="AA">
                                      <p:cBhvr>
                                        <p:cTn id="52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autoRev="1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.13424 -3.7037E-6 L 0.00078 -3.7037E-6 " pathEditMode="fixed" rAng="0" ptsTypes="AA">
                                      <p:cBhvr>
                                        <p:cTn id="54" dur="10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3424 3.7037E-7 L 0.00078 3.7037E-7 " pathEditMode="fixed" rAng="0" ptsTypes="AA">
                                      <p:cBhvr>
                                        <p:cTn id="56" dur="100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autoRev="1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.13424 2.96296E-6 L 0.00091 2.96296E-6 " pathEditMode="fixed" rAng="0" ptsTypes="AA">
                                      <p:cBhvr>
                                        <p:cTn id="58" dur="10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autoRev="1" fill="hold" grpId="0" nodeType="withEffect">
                                  <p:stCondLst>
                                    <p:cond delay="270"/>
                                  </p:stCondLst>
                                  <p:childTnLst>
                                    <p:animMotion origin="layout" path="M 0.13424 -4.44444E-6 L 0.00078 -4.44444E-6 " pathEditMode="fixed" rAng="0" ptsTypes="AA">
                                      <p:cBhvr>
                                        <p:cTn id="60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autoRev="1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.13424 -3.7037E-7 L 0.00078 -3.7037E-7 " pathEditMode="fixed" rAng="0" ptsTypes="AA">
                                      <p:cBhvr>
                                        <p:cTn id="62" dur="1000" spd="-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autoRev="1" fill="hold" grpId="0" nodeType="withEffect">
                                  <p:stCondLst>
                                    <p:cond delay="290"/>
                                  </p:stCondLst>
                                  <p:childTnLst>
                                    <p:animMotion origin="layout" path="M 0.13424 2.22222E-6 L 0.00078 2.22222E-6 " pathEditMode="fixed" rAng="0" ptsTypes="AA">
                                      <p:cBhvr>
                                        <p:cTn id="64" dur="100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66" dur="1000" spd="-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autoRev="1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Motion origin="layout" path="M 0.13424 -1.11111E-6 L 0.00117 -1.11111E-6 " pathEditMode="fixed" rAng="0" ptsTypes="AA">
                                      <p:cBhvr>
                                        <p:cTn id="68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autoRev="1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70" dur="1000" spd="-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autoRev="1" fill="hold" grpId="0" nodeType="withEffect">
                                  <p:stCondLst>
                                    <p:cond delay="33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72" dur="10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000" decel="50000" autoRev="1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74" dur="1000" spd="-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autoRev="1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13424 7.40741E-7 L 0.00091 7.40741E-7 " pathEditMode="fixed" rAng="0" ptsTypes="AA">
                                      <p:cBhvr>
                                        <p:cTn id="76" dur="10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78" dur="1000" spd="-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autoRev="1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80" dur="1000" spd="-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autoRev="1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.13424 0 L 0.00078 0 " pathEditMode="fixed" rAng="0" ptsTypes="AA">
                                      <p:cBhvr>
                                        <p:cTn id="82" dur="10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autoRev="1" fill="hold" grpId="0" nodeType="withEffect">
                                  <p:stCondLst>
                                    <p:cond delay="39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84" dur="10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13424 -3.33333E-6 L 0.00091 -3.33333E-6 " pathEditMode="fixed" rAng="0" ptsTypes="AA">
                                      <p:cBhvr>
                                        <p:cTn id="86" dur="1000" spd="-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autoRev="1" fill="hold" grpId="0" nodeType="withEffect">
                                  <p:stCondLst>
                                    <p:cond delay="41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88" dur="1000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autoRev="1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.13424 3.33333E-6 L 0.00052 3.33333E-6 " pathEditMode="fixed" rAng="0" ptsTypes="AA">
                                      <p:cBhvr>
                                        <p:cTn id="90" dur="100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autoRev="1" fill="hold" grpId="0" nodeType="withEffect">
                                  <p:stCondLst>
                                    <p:cond delay="430"/>
                                  </p:stCondLst>
                                  <p:childTnLst>
                                    <p:animMotion origin="layout" path="M 0.13424 -4.07407E-6 L 0.00078 -4.07407E-6 " pathEditMode="fixed" rAng="0" ptsTypes="AA">
                                      <p:cBhvr>
                                        <p:cTn id="92" dur="1000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000" decel="50000" autoRev="1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.13424 -1.48148E-6 L 0.00117 -1.48148E-6 " pathEditMode="fixed" rAng="0" ptsTypes="AA">
                                      <p:cBhvr>
                                        <p:cTn id="94" dur="1000" spd="-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autoRev="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96" dur="1000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autoRev="1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.13424 -4.81481E-6 L 0.00091 -4.81481E-6 " pathEditMode="fixed" rAng="0" ptsTypes="AA">
                                      <p:cBhvr>
                                        <p:cTn id="98" dur="1000" spd="-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autoRev="1" fill="hold" grpId="0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0.13424 -2.22222E-6 L 0.00078 -2.22222E-6 " pathEditMode="fixed" rAng="0" ptsTypes="AA">
                                      <p:cBhvr>
                                        <p:cTn id="100" dur="10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autoRev="1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.13424 1.85185E-6 L 0.00052 1.85185E-6 " pathEditMode="fixed" rAng="0" ptsTypes="AA">
                                      <p:cBhvr>
                                        <p:cTn id="102" dur="1000" spd="-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000" decel="50000" autoRev="1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animMotion origin="layout" path="M 0.13424 4.44444E-6 L 0.00091 4.44444E-6 " pathEditMode="fixed" rAng="0" ptsTypes="AA">
                                      <p:cBhvr>
                                        <p:cTn id="104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path" presetSubtype="0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06" dur="1000" spd="-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000" decel="50000" autoRev="1" fill="hold" grpId="0" nodeType="withEffect">
                                  <p:stCondLst>
                                    <p:cond delay="510"/>
                                  </p:stCondLst>
                                  <p:childTnLst>
                                    <p:animMotion origin="layout" path="M 0.13424 1.11111E-6 L 0.00065 1.11111E-6 " pathEditMode="fixed" rAng="0" ptsTypes="AA">
                                      <p:cBhvr>
                                        <p:cTn id="108" dur="1000" spd="-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5" presetClass="path" presetSubtype="0" accel="50000" decel="50000" autoRev="1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.13424 3.7037E-6 L 0.00065 3.7037E-6 " pathEditMode="fixed" rAng="0" ptsTypes="AA">
                                      <p:cBhvr>
                                        <p:cTn id="110" dur="1000" spd="-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35" presetClass="path" presetSubtype="0" accel="50000" decel="50000" autoRev="1" fill="hold" grpId="0" nodeType="withEffect">
                                  <p:stCondLst>
                                    <p:cond delay="53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12" dur="1000" spd="-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000" decel="50000" autoRev="1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.13424 3.7037E-7 L 0.00065 3.7037E-7 " pathEditMode="fixed" rAng="0" ptsTypes="AA">
                                      <p:cBhvr>
                                        <p:cTn id="114" dur="1000" spd="-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autoRev="1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.13424 2.96296E-6 L 0.00065 2.96296E-6 " pathEditMode="fixed" rAng="0" ptsTypes="AA">
                                      <p:cBhvr>
                                        <p:cTn id="116" dur="1000" spd="-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autoRev="1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18" dur="1000" spd="-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000" decel="50000" autoRev="1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Motion origin="layout" path="M 0.13424 -3.7037E-7 L 0.00052 -3.7037E-7 " pathEditMode="fixed" rAng="0" ptsTypes="AA">
                                      <p:cBhvr>
                                        <p:cTn id="120" dur="100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accel="50000" decel="50000" autoRev="1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.13424 2.22222E-6 L 0.00052 2.22222E-6 " pathEditMode="fixed" rAng="0" ptsTypes="AA">
                                      <p:cBhvr>
                                        <p:cTn id="122" dur="1000" spd="-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000" decel="50000" autoRev="1" fill="hold" grpId="0" nodeType="withEffect">
                                  <p:stCondLst>
                                    <p:cond delay="59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24" dur="1000" spd="-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5" presetClass="path" presetSubtype="0" accel="50000" decel="50000" autoRev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126" dur="1000" spd="-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35" presetClass="path" presetSubtype="0" accel="50000" decel="50000" autoRev="1" fill="hold" grpId="0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0.13424 1.48148E-6 L 0.00065 1.48148E-6 " pathEditMode="fixed" rAng="0" ptsTypes="AA">
                                      <p:cBhvr>
                                        <p:cTn id="128" dur="1000" spd="-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autoRev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.13424 -4.44444E-6 L 0.00065 -4.44444E-6 " pathEditMode="fixed" rAng="0" ptsTypes="AA">
                                      <p:cBhvr>
                                        <p:cTn id="130" dur="1000" spd="-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5" presetClass="path" presetSubtype="0" accel="50000" decel="50000" autoRev="1" fill="hold" grpId="0" nodeType="withEffect">
                                  <p:stCondLst>
                                    <p:cond delay="630"/>
                                  </p:stCondLst>
                                  <p:childTnLst>
                                    <p:animMotion origin="layout" path="M 0.13424 -1.85185E-6 L 0.00026 -1.85185E-6 " pathEditMode="fixed" rAng="0" ptsTypes="AA">
                                      <p:cBhvr>
                                        <p:cTn id="132" dur="1000" spd="-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35" presetClass="path" presetSubtype="0" accel="50000" decel="50000" autoRev="1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.13424 7.40741E-7 L 0.00039 -0.00255 " pathEditMode="fixed" rAng="0" ptsTypes="AA">
                                      <p:cBhvr>
                                        <p:cTn id="134" dur="1000" spd="-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13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5" presetClass="path" presetSubtype="0" accel="50000" decel="50000" autoRev="1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.13424 4.81481E-6 L 0.00065 4.81481E-6 " pathEditMode="fixed" rAng="0" ptsTypes="AA">
                                      <p:cBhvr>
                                        <p:cTn id="136" dur="1000" spd="-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000" decel="50000" autoRev="1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.13424 -2.59259E-6 L 0.00026 -2.59259E-6 " pathEditMode="fixed" rAng="0" ptsTypes="AA">
                                      <p:cBhvr>
                                        <p:cTn id="138" dur="1000" spd="-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autoRev="1" fill="hold" grpId="0" nodeType="withEffect">
                                  <p:stCondLst>
                                    <p:cond delay="670"/>
                                  </p:stCondLst>
                                  <p:childTnLst>
                                    <p:animMotion origin="layout" path="M 0.13424 0 L 0.00052 0 " pathEditMode="fixed" rAng="0" ptsTypes="AA">
                                      <p:cBhvr>
                                        <p:cTn id="140" dur="1000" spd="-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autoRev="1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.13424 4.07407E-6 L 0.00065 4.07407E-6 " pathEditMode="fixed" rAng="0" ptsTypes="AA">
                                      <p:cBhvr>
                                        <p:cTn id="142" dur="1000" spd="-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000" decel="50000" autoRev="1" fill="hold" grpId="0" nodeType="withEffect">
                                  <p:stCondLst>
                                    <p:cond delay="690"/>
                                  </p:stCondLst>
                                  <p:childTnLst>
                                    <p:animMotion origin="layout" path="M 0.13424 -3.33333E-6 L 0.00026 -3.33333E-6 " pathEditMode="fixed" rAng="0" ptsTypes="AA">
                                      <p:cBhvr>
                                        <p:cTn id="144" dur="1000" spd="-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146" dur="1000" spd="-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autoRev="1" fill="hold" grpId="0" nodeType="withEffect">
                                  <p:stCondLst>
                                    <p:cond delay="71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148" dur="1000" spd="-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autoRev="1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.13424 -4.07407E-6 L 0.00104 -4.07407E-6 " pathEditMode="fixed" rAng="0" ptsTypes="AA">
                                      <p:cBhvr>
                                        <p:cTn id="150" dur="1000" spd="-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autoRev="1" fill="hold" grpId="0" nodeType="withEffect">
                                  <p:stCondLst>
                                    <p:cond delay="730"/>
                                  </p:stCondLst>
                                  <p:childTnLst>
                                    <p:animMotion origin="layout" path="M 0.13424 0 L 0.00078 0 " pathEditMode="fixed" rAng="0" ptsTypes="AA">
                                      <p:cBhvr>
                                        <p:cTn id="152" dur="1000" spd="-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autoRev="1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154" dur="1000" spd="-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3424 -4.81481E-6 L 0.00078 -4.81481E-6 " pathEditMode="fixed" rAng="0" ptsTypes="AA">
                                      <p:cBhvr>
                                        <p:cTn id="156" dur="1000" spd="-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autoRev="1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.13424 -7.40741E-7 L 0.00052 -7.40741E-7 " pathEditMode="fixed" rAng="0" ptsTypes="AA">
                                      <p:cBhvr>
                                        <p:cTn id="158" dur="10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000" decel="50000" autoRev="1" fill="hold" grpId="0" nodeType="withEffect">
                                  <p:stCondLst>
                                    <p:cond delay="770"/>
                                  </p:stCondLst>
                                  <p:childTnLst>
                                    <p:animMotion origin="layout" path="M 0.13424 1.85185E-6 L 0.00078 1.85185E-6 " pathEditMode="fixed" rAng="0" ptsTypes="AA">
                                      <p:cBhvr>
                                        <p:cTn id="160" dur="1000" spd="-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000" decel="50000" autoRev="1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.13424 4.44444E-6 L 0.00052 4.44444E-6 " pathEditMode="fixed" rAng="0" ptsTypes="AA">
                                      <p:cBhvr>
                                        <p:cTn id="162" dur="1000" spd="-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autoRev="1" fill="hold" grpId="0" nodeType="withEffect">
                                  <p:stCondLst>
                                    <p:cond delay="790"/>
                                  </p:stCondLst>
                                  <p:childTnLst>
                                    <p:animMotion origin="layout" path="M 0.13424 -1.48148E-6 L 0.00078 -1.48148E-6 " pathEditMode="fixed" rAng="0" ptsTypes="AA">
                                      <p:cBhvr>
                                        <p:cTn id="164" dur="1000" spd="-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000" decel="5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3424 1.11111E-6 L 0.00104 1.11111E-6 " pathEditMode="fixed" rAng="0" ptsTypes="AA">
                                      <p:cBhvr>
                                        <p:cTn id="166" dur="1000" spd="-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5" presetClass="path" presetSubtype="0" accel="50000" decel="50000" autoRev="1" fill="hold" grpId="0" nodeType="withEffect">
                                  <p:stCondLst>
                                    <p:cond delay="810"/>
                                  </p:stCondLst>
                                  <p:childTnLst>
                                    <p:animMotion origin="layout" path="M 0.13424 3.7037E-6 L 0.00065 3.7037E-6 " pathEditMode="fixed" rAng="0" ptsTypes="AA">
                                      <p:cBhvr>
                                        <p:cTn id="168" dur="1000" spd="-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accel="50000" decel="50000" autoRev="1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.13424 -2.22222E-6 L 0.00065 -2.22222E-6 " pathEditMode="fixed" rAng="0" ptsTypes="AA">
                                      <p:cBhvr>
                                        <p:cTn id="170" dur="10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5" presetClass="path" presetSubtype="0" accel="50000" decel="50000" autoRev="1" fill="hold" grpId="0" nodeType="withEffect">
                                  <p:stCondLst>
                                    <p:cond delay="830"/>
                                  </p:stCondLst>
                                  <p:childTnLst>
                                    <p:animMotion origin="layout" path="M 0.13424 3.7037E-7 L 0.00065 3.7037E-7 " pathEditMode="fixed" rAng="0" ptsTypes="AA">
                                      <p:cBhvr>
                                        <p:cTn id="172" dur="10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5" presetClass="path" presetSubtype="0" accel="50000" decel="50000" autoRev="1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.13424 2.96296E-6 L 0.00078 2.96296E-6 " pathEditMode="fixed" rAng="0" ptsTypes="AA">
                                      <p:cBhvr>
                                        <p:cTn id="174" dur="1000" spd="-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path" presetSubtype="0" accel="50000" decel="50000" autoRev="1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76" dur="1000" spd="-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5" presetClass="path" presetSubtype="0" accel="50000" decel="50000" autoRev="1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.13424 -3.7037E-7 L 0.00065 -3.7037E-7 " pathEditMode="fixed" rAng="0" ptsTypes="AA">
                                      <p:cBhvr>
                                        <p:cTn id="178" dur="10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000" decel="50000" autoRev="1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animMotion origin="layout" path="M 0.13424 2.22222E-6 L 0.00065 2.22222E-6 " pathEditMode="fixed" rAng="0" ptsTypes="AA">
                                      <p:cBhvr>
                                        <p:cTn id="180" dur="1000" spd="-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35" presetClass="path" presetSubtype="0" accel="50000" decel="50000" autoRev="1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82" dur="1000" spd="-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5" presetClass="path" presetSubtype="0" accel="50000" decel="50000" autoRev="1" fill="hold" grpId="0" nodeType="withEffect">
                                  <p:stCondLst>
                                    <p:cond delay="890"/>
                                  </p:stCondLst>
                                  <p:childTnLst>
                                    <p:animMotion origin="layout" path="M 0.13424 -1.11111E-6 L 0.00065 -1.11111E-6 " pathEditMode="fixed" rAng="0" ptsTypes="AA">
                                      <p:cBhvr>
                                        <p:cTn id="184" dur="100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35" presetClass="path" presetSubtype="0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13424 1.48148E-6 L 0.00052 1.48148E-6 " pathEditMode="fixed" rAng="0" ptsTypes="AA">
                                      <p:cBhvr>
                                        <p:cTn id="186" dur="1000" spd="-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35" presetClass="path" presetSubtype="0" accel="50000" decel="50000" autoRev="1" fill="hold" grpId="0" nodeType="withEffect">
                                  <p:stCondLst>
                                    <p:cond delay="910"/>
                                  </p:stCondLst>
                                  <p:childTnLst>
                                    <p:animMotion origin="layout" path="M 0.13424 -4.44444E-6 L 0.00078 -4.44444E-6 " pathEditMode="fixed" rAng="0" ptsTypes="AA">
                                      <p:cBhvr>
                                        <p:cTn id="188" dur="1000" spd="-100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35" presetClass="path" presetSubtype="0" accel="50000" decel="50000" autoRev="1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.13424 -1.85185E-6 L 0.00052 -1.85185E-6 " pathEditMode="fixed" rAng="0" ptsTypes="AA">
                                      <p:cBhvr>
                                        <p:cTn id="190" dur="1000" spd="-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35" presetClass="path" presetSubtype="0" accel="50000" decel="50000" autoRev="1" fill="hold" grpId="0" nodeType="withEffect">
                                  <p:stCondLst>
                                    <p:cond delay="930"/>
                                  </p:stCondLst>
                                  <p:childTnLst>
                                    <p:animMotion origin="layout" path="M 0.13424 2.22222E-6 L 0.00052 2.22222E-6 " pathEditMode="fixed" rAng="0" ptsTypes="AA">
                                      <p:cBhvr>
                                        <p:cTn id="192" dur="1000" spd="-100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35" presetClass="path" presetSubtype="0" accel="50000" decel="50000" autoRev="1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.13424 4.81481E-6 L 0.00065 4.81481E-6 " pathEditMode="fixed" rAng="0" ptsTypes="AA">
                                      <p:cBhvr>
                                        <p:cTn id="194" dur="1000" spd="-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35" presetClass="path" presetSubtype="0" accel="50000" decel="50000" autoRev="1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196" dur="1000" spd="-100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35" presetClass="path" presetSubtype="0" accel="50000" decel="50000" autoRev="1" fill="hold" grpId="0" nodeType="withEffect">
                                  <p:stCondLst>
                                    <p:cond delay="960"/>
                                  </p:stCondLst>
                                  <p:childTnLst>
                                    <p:animMotion origin="layout" path="M 0.13424 1.48148E-6 L 0.00104 1.48148E-6 " pathEditMode="fixed" rAng="0" ptsTypes="AA">
                                      <p:cBhvr>
                                        <p:cTn id="198" dur="1000" spd="-100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35" presetClass="path" presetSubtype="0" accel="50000" decel="50000" autoRev="1" fill="hold" grpId="0" nodeType="withEffect">
                                  <p:stCondLst>
                                    <p:cond delay="97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200" dur="1000" spd="-100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35" presetClass="path" presetSubtype="0" accel="50000" decel="50000" autoRev="1" fill="hold" grpId="0" nodeType="withEffect">
                                  <p:stCondLst>
                                    <p:cond delay="98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02" dur="1000" spd="-100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000" decel="50000" autoRev="1" fill="hold" grpId="0" nodeType="withEffect">
                                  <p:stCondLst>
                                    <p:cond delay="990"/>
                                  </p:stCondLst>
                                  <p:childTnLst>
                                    <p:animMotion origin="layout" path="M 0.13424 7.40741E-7 L 0.00065 7.40741E-7 " pathEditMode="fixed" rAng="0" ptsTypes="AA">
                                      <p:cBhvr>
                                        <p:cTn id="204" dur="1000" spd="-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3424 3.33333E-6 L 0.00117 3.33333E-6 " pathEditMode="fixed" rAng="0" ptsTypes="AA">
                                      <p:cBhvr>
                                        <p:cTn id="206" dur="1000" spd="-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35" presetClass="path" presetSubtype="0" accel="50000" decel="50000" autoRev="1" fill="hold" grpId="0" nodeType="withEffect">
                                  <p:stCondLst>
                                    <p:cond delay="1010"/>
                                  </p:stCondLst>
                                  <p:childTnLst>
                                    <p:animMotion origin="layout" path="M 0.13424 -4.07407E-6 L 0.00091 -4.07407E-6 " pathEditMode="fixed" rAng="0" ptsTypes="AA">
                                      <p:cBhvr>
                                        <p:cTn id="208" dur="1000" spd="-100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35" presetClass="path" presetSubtype="0" accel="50000" decel="50000" autoRev="1" fill="hold" grpId="0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0.13424 1.11022E-16 L 0.00052 1.11022E-16 " pathEditMode="fixed" rAng="0" ptsTypes="AA">
                                      <p:cBhvr>
                                        <p:cTn id="210" dur="1000" spd="-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35" presetClass="path" presetSubtype="0" accel="50000" decel="50000" autoRev="1" fill="hold" grpId="0" nodeType="withEffect">
                                  <p:stCondLst>
                                    <p:cond delay="103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212" dur="1000" spd="-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35" presetClass="path" presetSubtype="0" accel="50000" decel="50000" autoRev="1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animMotion origin="layout" path="M 0.13424 -4.81481E-6 L 0.00052 -4.81481E-6 " pathEditMode="fixed" rAng="0" ptsTypes="AA">
                                      <p:cBhvr>
                                        <p:cTn id="214" dur="1000" spd="-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35" presetClass="path" presetSubtype="0" accel="50000" decel="50000" autoRev="1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216" dur="1000" spd="-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35" presetClass="path" presetSubtype="0" accel="50000" decel="50000" autoRev="1" fill="hold" grpId="0" nodeType="withEffect">
                                  <p:stCondLst>
                                    <p:cond delay="1060"/>
                                  </p:stCondLst>
                                  <p:childTnLst>
                                    <p:animMotion origin="layout" path="M 0.13424 1.85185E-6 L 0.00052 1.85185E-6 " pathEditMode="fixed" rAng="0" ptsTypes="AA">
                                      <p:cBhvr>
                                        <p:cTn id="218" dur="1000" spd="-100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35" presetClass="path" presetSubtype="0" accel="50000" decel="50000" autoRev="1" fill="hold" grpId="0" nodeType="withEffect">
                                  <p:stCondLst>
                                    <p:cond delay="1070"/>
                                  </p:stCondLst>
                                  <p:childTnLst>
                                    <p:animMotion origin="layout" path="M 0.13424 4.44444E-6 L 0.00078 4.44444E-6 " pathEditMode="fixed" rAng="0" ptsTypes="AA">
                                      <p:cBhvr>
                                        <p:cTn id="220" dur="1000" spd="-100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35" presetClass="path" presetSubtype="0" accel="50000" decel="50000" autoRev="1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Motion origin="layout" path="M 0.13424 -1.48148E-6 L 0.00117 -1.48148E-6 " pathEditMode="fixed" rAng="0" ptsTypes="AA">
                                      <p:cBhvr>
                                        <p:cTn id="222" dur="1000" spd="-10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35" presetClass="path" presetSubtype="0" accel="50000" decel="50000" autoRev="1" fill="hold" grpId="0" nodeType="withEffect">
                                  <p:stCondLst>
                                    <p:cond delay="1090"/>
                                  </p:stCondLst>
                                  <p:childTnLst>
                                    <p:animMotion origin="layout" path="M 0.13424 1.11111E-6 L 0.00143 1.11111E-6 " pathEditMode="fixed" rAng="0" ptsTypes="AA">
                                      <p:cBhvr>
                                        <p:cTn id="224" dur="1000" spd="-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35" presetClass="path" presetSubtype="0" accel="50000" decel="50000" autoRev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13424 -4.81481E-6 L 0.00052 -4.81481E-6 " pathEditMode="fixed" rAng="0" ptsTypes="AA">
                                      <p:cBhvr>
                                        <p:cTn id="226" dur="1000" spd="-100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35" presetClass="path" presetSubtype="0" accel="50000" decel="50000" autoRev="1" fill="hold" grpId="0" nodeType="withEffect">
                                  <p:stCondLst>
                                    <p:cond delay="1110"/>
                                  </p:stCondLst>
                                  <p:childTnLst>
                                    <p:animMotion origin="layout" path="M 0.13424 -2.22222E-6 L 0.00078 -2.22222E-6 " pathEditMode="fixed" rAng="0" ptsTypes="AA">
                                      <p:cBhvr>
                                        <p:cTn id="228" dur="1000" spd="-100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35" presetClass="path" presetSubtype="0" accel="50000" decel="50000" autoRev="1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0.13424 3.7037E-7 L 0.00052 3.7037E-7 " pathEditMode="fixed" rAng="0" ptsTypes="AA">
                                      <p:cBhvr>
                                        <p:cTn id="230" dur="1000" spd="-100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35" presetClass="path" presetSubtype="0" accel="50000" decel="50000" autoRev="1" fill="hold" grpId="0" nodeType="withEffect">
                                  <p:stCondLst>
                                    <p:cond delay="1130"/>
                                  </p:stCondLst>
                                  <p:childTnLst>
                                    <p:animMotion origin="layout" path="M 0.13424 4.44444E-6 L 0.00078 4.44444E-6 " pathEditMode="fixed" rAng="0" ptsTypes="AA">
                                      <p:cBhvr>
                                        <p:cTn id="232" dur="1000" spd="-100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35" presetClass="path" presetSubtype="0" accel="50000" decel="50000" autoRev="1" fill="hold" grpId="0" nodeType="withEffect">
                                  <p:stCondLst>
                                    <p:cond delay="1140"/>
                                  </p:stCondLst>
                                  <p:childTnLst>
                                    <p:animMotion origin="layout" path="M 0.13424 -2.96296E-6 L 0.00091 -2.96296E-6 " pathEditMode="fixed" rAng="0" ptsTypes="AA">
                                      <p:cBhvr>
                                        <p:cTn id="234" dur="100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35" presetClass="path" presetSubtype="0" accel="50000" decel="50000" autoRev="1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0.13424 -3.7037E-7 L 0.00091 -3.7037E-7 " pathEditMode="fixed" rAng="0" ptsTypes="AA">
                                      <p:cBhvr>
                                        <p:cTn id="236" dur="1000" spd="-100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35" presetClass="path" presetSubtype="0" accel="50000" decel="50000" autoRev="1" fill="hold" grpId="0" nodeType="withEffect">
                                  <p:stCondLst>
                                    <p:cond delay="1160"/>
                                  </p:stCondLst>
                                  <p:childTnLst>
                                    <p:animMotion origin="layout" path="M 0.13424 3.7037E-6 L 0.00078 3.7037E-6 " pathEditMode="fixed" rAng="0" ptsTypes="AA">
                                      <p:cBhvr>
                                        <p:cTn id="238" dur="1000" spd="-100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35" presetClass="path" presetSubtype="0" accel="50000" decel="50000" autoRev="1" fill="hold" grpId="0" nodeType="withEffect">
                                  <p:stCondLst>
                                    <p:cond delay="1170"/>
                                  </p:stCondLst>
                                  <p:childTnLst>
                                    <p:animMotion origin="layout" path="M 0.13424 -3.7037E-6 L 0.00078 -3.7037E-6 " pathEditMode="fixed" rAng="0" ptsTypes="AA">
                                      <p:cBhvr>
                                        <p:cTn id="240" dur="1000" spd="-100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35" presetClass="path" presetSubtype="0" accel="50000" decel="50000" autoRev="1" fill="hold" grpId="0" nodeType="withEffect">
                                  <p:stCondLst>
                                    <p:cond delay="118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242" dur="1000" spd="-100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35" presetClass="path" presetSubtype="0" accel="50000" decel="50000" autoRev="1" fill="hold" grpId="0" nodeType="withEffect">
                                  <p:stCondLst>
                                    <p:cond delay="1190"/>
                                  </p:stCondLst>
                                  <p:childTnLst>
                                    <p:animMotion origin="layout" path="M 0.13424 2.96296E-6 L 0.00078 2.96296E-6 " pathEditMode="fixed" rAng="0" ptsTypes="AA">
                                      <p:cBhvr>
                                        <p:cTn id="244" dur="1000" spd="-100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35" presetClass="path" presetSubtype="0" accel="50000" decel="50000" autoRev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3424 -4.44444E-6 L 0.00091 -4.44444E-6 " pathEditMode="fixed" rAng="0" ptsTypes="AA">
                                      <p:cBhvr>
                                        <p:cTn id="246" dur="1000" spd="-100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35" presetClass="path" presetSubtype="0" accel="50000" decel="50000" autoRev="1" fill="hold" grpId="0" nodeType="withEffect">
                                  <p:stCondLst>
                                    <p:cond delay="121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248" dur="1000" spd="-100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35" presetClass="path" presetSubtype="0" accel="50000" decel="50000" autoRev="1" fill="hold" grpId="0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0.13424 2.22222E-6 L 0.00143 2.22222E-6 " pathEditMode="fixed" rAng="0" ptsTypes="AA">
                                      <p:cBhvr>
                                        <p:cTn id="250" dur="1000" spd="-100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35" presetClass="path" presetSubtype="0" accel="50000" decel="50000" autoRev="1" fill="hold" grpId="0" nodeType="withEffect">
                                  <p:stCondLst>
                                    <p:cond delay="123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252" dur="1000" spd="-100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35" presetClass="path" presetSubtype="0" accel="50000" decel="50000" autoRev="1" fill="hold" grpId="0" nodeType="withEffect">
                                  <p:stCondLst>
                                    <p:cond delay="124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254" dur="1000" spd="-100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35" presetClass="path" presetSubtype="0" accel="50000" decel="50000" autoRev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256" dur="1000" spd="-100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35" presetClass="path" presetSubtype="0" accel="50000" decel="50000" autoRev="1" fill="hold" grpId="0" nodeType="withEffect">
                                  <p:stCondLst>
                                    <p:cond delay="1260"/>
                                  </p:stCondLst>
                                  <p:childTnLst>
                                    <p:animMotion origin="layout" path="M 0.13424 4.07407E-6 L 0.00091 4.07407E-6 " pathEditMode="fixed" rAng="0" ptsTypes="AA">
                                      <p:cBhvr>
                                        <p:cTn id="258" dur="1000" spd="-100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35" presetClass="path" presetSubtype="0" accel="50000" decel="50000" autoRev="1" fill="hold" grpId="0" nodeType="withEffect">
                                  <p:stCondLst>
                                    <p:cond delay="127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260" dur="1000" spd="-100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35" presetClass="path" presetSubtype="0" accel="50000" decel="50000" autoRev="1" fill="hold" grpId="0" nodeType="withEffect">
                                  <p:stCondLst>
                                    <p:cond delay="1280"/>
                                  </p:stCondLst>
                                  <p:childTnLst>
                                    <p:animMotion origin="layout" path="M 0.13424 7.40741E-7 L 0.00078 7.40741E-7 " pathEditMode="fixed" rAng="0" ptsTypes="AA">
                                      <p:cBhvr>
                                        <p:cTn id="262" dur="1000" spd="-100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35" presetClass="path" presetSubtype="0" accel="50000" decel="50000" autoRev="1" fill="hold" grpId="0" nodeType="withEffect">
                                  <p:stCondLst>
                                    <p:cond delay="129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264" dur="1000" spd="-100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35" presetClass="path" presetSubtype="0" accel="50000" decel="50000" autoRev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3424 -2.59259E-6 L 0.00091 -2.59259E-6 " pathEditMode="fixed" rAng="0" ptsTypes="AA">
                                      <p:cBhvr>
                                        <p:cTn id="266" dur="1000" spd="-100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35" presetClass="path" presetSubtype="0" accel="50000" decel="50000" autoRev="1" fill="hold" grpId="0" nodeType="withEffect">
                                  <p:stCondLst>
                                    <p:cond delay="1310"/>
                                  </p:stCondLst>
                                  <p:childTnLst>
                                    <p:animMotion origin="layout" path="M 0.13424 1.11022E-16 L 0.00117 1.11022E-16 " pathEditMode="fixed" rAng="0" ptsTypes="AA">
                                      <p:cBhvr>
                                        <p:cTn id="268" dur="1000" spd="-100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35" presetClass="path" presetSubtype="0" accel="50000" decel="50000" autoRev="1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270" dur="1000" spd="-100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35" presetClass="path" presetSubtype="0" accel="50000" decel="50000" autoRev="1" fill="hold" grpId="0" nodeType="withEffect">
                                  <p:stCondLst>
                                    <p:cond delay="133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72" dur="1000" spd="-100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35" presetClass="path" presetSubtype="0" accel="50000" decel="50000" autoRev="1" fill="hold" grpId="0" nodeType="withEffect">
                                  <p:stCondLst>
                                    <p:cond delay="134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274" dur="1000" spd="-100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4379E-B4F9-38CE-73B6-820BC6C6B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6C9F9-EDF5-A705-1F4C-55DEDB55620B}"/>
              </a:ext>
            </a:extLst>
          </p:cNvPr>
          <p:cNvSpPr/>
          <p:nvPr/>
        </p:nvSpPr>
        <p:spPr>
          <a:xfrm>
            <a:off x="2957125" y="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DD5ED9F-AEC0-6AB8-F7C9-D6F2C4369546}"/>
              </a:ext>
            </a:extLst>
          </p:cNvPr>
          <p:cNvSpPr/>
          <p:nvPr/>
        </p:nvSpPr>
        <p:spPr>
          <a:xfrm>
            <a:off x="2957125" y="723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2FA30FA-5F8C-78A8-186F-C7C4ECDBDB54}"/>
              </a:ext>
            </a:extLst>
          </p:cNvPr>
          <p:cNvSpPr/>
          <p:nvPr/>
        </p:nvSpPr>
        <p:spPr>
          <a:xfrm>
            <a:off x="2957125" y="1447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08492BA-4FBB-44C3-E6BF-7F541D1942D4}"/>
              </a:ext>
            </a:extLst>
          </p:cNvPr>
          <p:cNvSpPr/>
          <p:nvPr/>
        </p:nvSpPr>
        <p:spPr>
          <a:xfrm>
            <a:off x="2957125" y="2171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D67151B-1E51-8999-F9D1-A49CDAFE6437}"/>
              </a:ext>
            </a:extLst>
          </p:cNvPr>
          <p:cNvSpPr/>
          <p:nvPr/>
        </p:nvSpPr>
        <p:spPr>
          <a:xfrm>
            <a:off x="2957125" y="2895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07AC7A2-E298-706E-B6FA-0BF2FF0ACF25}"/>
              </a:ext>
            </a:extLst>
          </p:cNvPr>
          <p:cNvSpPr/>
          <p:nvPr/>
        </p:nvSpPr>
        <p:spPr>
          <a:xfrm>
            <a:off x="2957125" y="3619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EAD537C-8046-C179-048D-A04E92786102}"/>
              </a:ext>
            </a:extLst>
          </p:cNvPr>
          <p:cNvSpPr/>
          <p:nvPr/>
        </p:nvSpPr>
        <p:spPr>
          <a:xfrm>
            <a:off x="2957125" y="4343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5AE05F0-4F59-1E1F-6F27-AFD0861B9013}"/>
              </a:ext>
            </a:extLst>
          </p:cNvPr>
          <p:cNvSpPr/>
          <p:nvPr/>
        </p:nvSpPr>
        <p:spPr>
          <a:xfrm>
            <a:off x="2957125" y="5067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E568B7F-79F3-8B81-BEDC-59AA625367F5}"/>
              </a:ext>
            </a:extLst>
          </p:cNvPr>
          <p:cNvSpPr/>
          <p:nvPr/>
        </p:nvSpPr>
        <p:spPr>
          <a:xfrm>
            <a:off x="2957125" y="5791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0D59280-C853-DCCB-34BD-AA9EE1BD5148}"/>
              </a:ext>
            </a:extLst>
          </p:cNvPr>
          <p:cNvSpPr/>
          <p:nvPr/>
        </p:nvSpPr>
        <p:spPr>
          <a:xfrm>
            <a:off x="2957125" y="6515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08C3A3C-E4AF-B7EA-BF07-EFAFF338840B}"/>
              </a:ext>
            </a:extLst>
          </p:cNvPr>
          <p:cNvSpPr/>
          <p:nvPr/>
        </p:nvSpPr>
        <p:spPr>
          <a:xfrm>
            <a:off x="2957125" y="7239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DDF83F4F-DF5E-E7BF-A4E2-B3FF779BB018}"/>
              </a:ext>
            </a:extLst>
          </p:cNvPr>
          <p:cNvSpPr/>
          <p:nvPr/>
        </p:nvSpPr>
        <p:spPr>
          <a:xfrm>
            <a:off x="2957125" y="7962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DA2FB67-CF49-37B5-C14A-29422BFE937F}"/>
              </a:ext>
            </a:extLst>
          </p:cNvPr>
          <p:cNvSpPr/>
          <p:nvPr/>
        </p:nvSpPr>
        <p:spPr>
          <a:xfrm>
            <a:off x="2957125" y="8686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44CA9CF8-ADA8-4064-AD5F-86806F134346}"/>
              </a:ext>
            </a:extLst>
          </p:cNvPr>
          <p:cNvSpPr/>
          <p:nvPr/>
        </p:nvSpPr>
        <p:spPr>
          <a:xfrm>
            <a:off x="2957125" y="9410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FE87D4C-75BF-9E7A-D8A8-09F9E8E91E81}"/>
              </a:ext>
            </a:extLst>
          </p:cNvPr>
          <p:cNvSpPr/>
          <p:nvPr/>
        </p:nvSpPr>
        <p:spPr>
          <a:xfrm>
            <a:off x="2957125" y="10134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0630EFFF-EB63-5697-FA56-FA270D01CB61}"/>
              </a:ext>
            </a:extLst>
          </p:cNvPr>
          <p:cNvSpPr/>
          <p:nvPr/>
        </p:nvSpPr>
        <p:spPr>
          <a:xfrm>
            <a:off x="2957125" y="10858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5EA7F0ED-0640-3A2B-46CB-258BD19F098D}"/>
              </a:ext>
            </a:extLst>
          </p:cNvPr>
          <p:cNvSpPr/>
          <p:nvPr/>
        </p:nvSpPr>
        <p:spPr>
          <a:xfrm>
            <a:off x="2957125" y="11582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79D10CB-0381-E19C-4F44-51B2B13DD71B}"/>
              </a:ext>
            </a:extLst>
          </p:cNvPr>
          <p:cNvSpPr/>
          <p:nvPr/>
        </p:nvSpPr>
        <p:spPr>
          <a:xfrm>
            <a:off x="2957125" y="12306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6BF28DA-37F1-4162-446A-7D61D9007259}"/>
              </a:ext>
            </a:extLst>
          </p:cNvPr>
          <p:cNvSpPr/>
          <p:nvPr/>
        </p:nvSpPr>
        <p:spPr>
          <a:xfrm>
            <a:off x="2957125" y="13030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4017EE06-5C00-DA0B-AF87-145E276B61A5}"/>
              </a:ext>
            </a:extLst>
          </p:cNvPr>
          <p:cNvSpPr/>
          <p:nvPr/>
        </p:nvSpPr>
        <p:spPr>
          <a:xfrm>
            <a:off x="2957125" y="13754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22736EC-E6CC-B456-4E66-659C8FABA69A}"/>
              </a:ext>
            </a:extLst>
          </p:cNvPr>
          <p:cNvSpPr/>
          <p:nvPr/>
        </p:nvSpPr>
        <p:spPr>
          <a:xfrm>
            <a:off x="2957125" y="14478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849E668-5F83-5CF9-5FC0-0C2B4494A31A}"/>
              </a:ext>
            </a:extLst>
          </p:cNvPr>
          <p:cNvSpPr/>
          <p:nvPr/>
        </p:nvSpPr>
        <p:spPr>
          <a:xfrm>
            <a:off x="2957125" y="15201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AD162F7-4C36-83E0-334A-72601C3B9A50}"/>
              </a:ext>
            </a:extLst>
          </p:cNvPr>
          <p:cNvSpPr/>
          <p:nvPr/>
        </p:nvSpPr>
        <p:spPr>
          <a:xfrm>
            <a:off x="2957125" y="15925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4FD08C0-A0A1-5576-497E-F4E9E6B45E09}"/>
              </a:ext>
            </a:extLst>
          </p:cNvPr>
          <p:cNvSpPr/>
          <p:nvPr/>
        </p:nvSpPr>
        <p:spPr>
          <a:xfrm>
            <a:off x="2957125" y="16649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473B23C-3ABB-185E-7B81-927AB16B979B}"/>
              </a:ext>
            </a:extLst>
          </p:cNvPr>
          <p:cNvSpPr/>
          <p:nvPr/>
        </p:nvSpPr>
        <p:spPr>
          <a:xfrm>
            <a:off x="2957125" y="17373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B0B5873-4BB0-95BA-88DE-695B666C1C7F}"/>
              </a:ext>
            </a:extLst>
          </p:cNvPr>
          <p:cNvSpPr/>
          <p:nvPr/>
        </p:nvSpPr>
        <p:spPr>
          <a:xfrm>
            <a:off x="2957125" y="18097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7127CA7-32F7-4879-ED9F-F97B77E548B3}"/>
              </a:ext>
            </a:extLst>
          </p:cNvPr>
          <p:cNvSpPr/>
          <p:nvPr/>
        </p:nvSpPr>
        <p:spPr>
          <a:xfrm>
            <a:off x="2957125" y="18821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8B1E9EC-D486-677C-82D0-3ABB21297ABC}"/>
              </a:ext>
            </a:extLst>
          </p:cNvPr>
          <p:cNvSpPr/>
          <p:nvPr/>
        </p:nvSpPr>
        <p:spPr>
          <a:xfrm>
            <a:off x="2957125" y="19545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B771D091-FB01-7A70-4776-98CA238DF92A}"/>
              </a:ext>
            </a:extLst>
          </p:cNvPr>
          <p:cNvSpPr/>
          <p:nvPr/>
        </p:nvSpPr>
        <p:spPr>
          <a:xfrm>
            <a:off x="2957125" y="20269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D37EE43-D912-F5B3-17D5-5ECD9BA32BDF}"/>
              </a:ext>
            </a:extLst>
          </p:cNvPr>
          <p:cNvSpPr/>
          <p:nvPr/>
        </p:nvSpPr>
        <p:spPr>
          <a:xfrm>
            <a:off x="2957125" y="20993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1431961-4479-0E16-0744-40C498619DB8}"/>
              </a:ext>
            </a:extLst>
          </p:cNvPr>
          <p:cNvSpPr/>
          <p:nvPr/>
        </p:nvSpPr>
        <p:spPr>
          <a:xfrm>
            <a:off x="2957125" y="21717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607E4F0-9F05-EA7A-0D27-939D0994F156}"/>
              </a:ext>
            </a:extLst>
          </p:cNvPr>
          <p:cNvSpPr/>
          <p:nvPr/>
        </p:nvSpPr>
        <p:spPr>
          <a:xfrm>
            <a:off x="2957125" y="22440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837AE82-5212-4131-C7AB-7C1CD2FD176F}"/>
              </a:ext>
            </a:extLst>
          </p:cNvPr>
          <p:cNvSpPr/>
          <p:nvPr/>
        </p:nvSpPr>
        <p:spPr>
          <a:xfrm>
            <a:off x="2957125" y="23164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ABD7BCE-4870-1775-5A77-6AF2F687514A}"/>
              </a:ext>
            </a:extLst>
          </p:cNvPr>
          <p:cNvSpPr/>
          <p:nvPr/>
        </p:nvSpPr>
        <p:spPr>
          <a:xfrm>
            <a:off x="2957125" y="23888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52CAD90-B263-416B-967A-FCC639C11F67}"/>
              </a:ext>
            </a:extLst>
          </p:cNvPr>
          <p:cNvSpPr/>
          <p:nvPr/>
        </p:nvSpPr>
        <p:spPr>
          <a:xfrm>
            <a:off x="2957125" y="24612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1598E9E3-DC81-5254-C0ED-64C43A71EDB2}"/>
              </a:ext>
            </a:extLst>
          </p:cNvPr>
          <p:cNvSpPr/>
          <p:nvPr/>
        </p:nvSpPr>
        <p:spPr>
          <a:xfrm>
            <a:off x="2957125" y="25336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2789FBCE-53C7-493E-EB22-0FD0D1313271}"/>
              </a:ext>
            </a:extLst>
          </p:cNvPr>
          <p:cNvSpPr/>
          <p:nvPr/>
        </p:nvSpPr>
        <p:spPr>
          <a:xfrm>
            <a:off x="2957125" y="26060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FDC4D62F-B578-3155-5DCE-8CEA9774D6DD}"/>
              </a:ext>
            </a:extLst>
          </p:cNvPr>
          <p:cNvSpPr/>
          <p:nvPr/>
        </p:nvSpPr>
        <p:spPr>
          <a:xfrm>
            <a:off x="2957125" y="26784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886075B0-79B4-6B31-D501-A13ECBC91D64}"/>
              </a:ext>
            </a:extLst>
          </p:cNvPr>
          <p:cNvSpPr/>
          <p:nvPr/>
        </p:nvSpPr>
        <p:spPr>
          <a:xfrm>
            <a:off x="2957125" y="27508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95179C8-6B6B-C88E-C7A2-A9AE27FD11D4}"/>
              </a:ext>
            </a:extLst>
          </p:cNvPr>
          <p:cNvSpPr/>
          <p:nvPr/>
        </p:nvSpPr>
        <p:spPr>
          <a:xfrm>
            <a:off x="2957125" y="28232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6E4307-CAB0-7569-A9FF-A0B1140C46A2}"/>
              </a:ext>
            </a:extLst>
          </p:cNvPr>
          <p:cNvSpPr/>
          <p:nvPr/>
        </p:nvSpPr>
        <p:spPr>
          <a:xfrm>
            <a:off x="2957125" y="28956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3B858BAC-E4F1-F22C-7309-DA7E02BEDE56}"/>
              </a:ext>
            </a:extLst>
          </p:cNvPr>
          <p:cNvSpPr/>
          <p:nvPr/>
        </p:nvSpPr>
        <p:spPr>
          <a:xfrm>
            <a:off x="2957125" y="29679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E869F9-E8E9-04DA-9044-DF607AACD5B2}"/>
              </a:ext>
            </a:extLst>
          </p:cNvPr>
          <p:cNvSpPr/>
          <p:nvPr/>
        </p:nvSpPr>
        <p:spPr>
          <a:xfrm>
            <a:off x="2957125" y="30403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EF757DE-1646-CD88-194D-E079E6C97EB6}"/>
              </a:ext>
            </a:extLst>
          </p:cNvPr>
          <p:cNvSpPr/>
          <p:nvPr/>
        </p:nvSpPr>
        <p:spPr>
          <a:xfrm>
            <a:off x="2957125" y="31127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CCE73254-19BD-9549-ECFE-BE04F582F700}"/>
              </a:ext>
            </a:extLst>
          </p:cNvPr>
          <p:cNvSpPr/>
          <p:nvPr/>
        </p:nvSpPr>
        <p:spPr>
          <a:xfrm>
            <a:off x="2957125" y="31851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45B7888-1424-3C6F-1023-442B97415745}"/>
              </a:ext>
            </a:extLst>
          </p:cNvPr>
          <p:cNvSpPr/>
          <p:nvPr/>
        </p:nvSpPr>
        <p:spPr>
          <a:xfrm>
            <a:off x="2957125" y="32575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EECDBBE-35A7-BB57-1C58-BA3718BEEF5C}"/>
              </a:ext>
            </a:extLst>
          </p:cNvPr>
          <p:cNvSpPr/>
          <p:nvPr/>
        </p:nvSpPr>
        <p:spPr>
          <a:xfrm>
            <a:off x="2957125" y="33299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04E7DFA2-8B04-2A65-0037-C24CCB8E1028}"/>
              </a:ext>
            </a:extLst>
          </p:cNvPr>
          <p:cNvSpPr/>
          <p:nvPr/>
        </p:nvSpPr>
        <p:spPr>
          <a:xfrm>
            <a:off x="2957125" y="34023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A4EE4BEB-48A2-D55E-7693-517AFE445C2D}"/>
              </a:ext>
            </a:extLst>
          </p:cNvPr>
          <p:cNvSpPr/>
          <p:nvPr/>
        </p:nvSpPr>
        <p:spPr>
          <a:xfrm>
            <a:off x="2957125" y="34747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876CED9-C9AD-E490-E8DB-2BF0650508CF}"/>
              </a:ext>
            </a:extLst>
          </p:cNvPr>
          <p:cNvSpPr/>
          <p:nvPr/>
        </p:nvSpPr>
        <p:spPr>
          <a:xfrm>
            <a:off x="2957125" y="35471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B5DA3ED2-67EE-BE75-59DB-D482AE0B6E6A}"/>
              </a:ext>
            </a:extLst>
          </p:cNvPr>
          <p:cNvSpPr/>
          <p:nvPr/>
        </p:nvSpPr>
        <p:spPr>
          <a:xfrm>
            <a:off x="1278731" y="1616160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6BBC0988-1620-14A5-C1D8-279274946BA4}"/>
              </a:ext>
            </a:extLst>
          </p:cNvPr>
          <p:cNvSpPr/>
          <p:nvPr/>
        </p:nvSpPr>
        <p:spPr>
          <a:xfrm>
            <a:off x="2957125" y="36195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0CE97FA2-E347-4523-A58C-AB935414AC55}"/>
              </a:ext>
            </a:extLst>
          </p:cNvPr>
          <p:cNvSpPr/>
          <p:nvPr/>
        </p:nvSpPr>
        <p:spPr>
          <a:xfrm>
            <a:off x="2957125" y="36918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C678A2E0-A92E-95A3-4C50-A34F312B508D}"/>
              </a:ext>
            </a:extLst>
          </p:cNvPr>
          <p:cNvSpPr/>
          <p:nvPr/>
        </p:nvSpPr>
        <p:spPr>
          <a:xfrm>
            <a:off x="2957125" y="3764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B63F722A-7B10-9522-C60D-1469767235A4}"/>
              </a:ext>
            </a:extLst>
          </p:cNvPr>
          <p:cNvSpPr/>
          <p:nvPr/>
        </p:nvSpPr>
        <p:spPr>
          <a:xfrm>
            <a:off x="2957125" y="38366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AE2DE81C-1C4F-2769-BD99-06AB4C95BA77}"/>
              </a:ext>
            </a:extLst>
          </p:cNvPr>
          <p:cNvSpPr/>
          <p:nvPr/>
        </p:nvSpPr>
        <p:spPr>
          <a:xfrm>
            <a:off x="2957125" y="39090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B240A50D-07EA-9677-360C-B54E1E320BE5}"/>
              </a:ext>
            </a:extLst>
          </p:cNvPr>
          <p:cNvSpPr/>
          <p:nvPr/>
        </p:nvSpPr>
        <p:spPr>
          <a:xfrm>
            <a:off x="2957125" y="39814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0665205A-A35A-37D3-1083-9DA5615EA59F}"/>
              </a:ext>
            </a:extLst>
          </p:cNvPr>
          <p:cNvSpPr/>
          <p:nvPr/>
        </p:nvSpPr>
        <p:spPr>
          <a:xfrm>
            <a:off x="2957125" y="40538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A796408B-9F8D-573C-6A25-A36C19BB5603}"/>
              </a:ext>
            </a:extLst>
          </p:cNvPr>
          <p:cNvSpPr/>
          <p:nvPr/>
        </p:nvSpPr>
        <p:spPr>
          <a:xfrm>
            <a:off x="2957125" y="41262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79FABBF5-2B14-A7D8-D6A9-E985A2F7053B}"/>
              </a:ext>
            </a:extLst>
          </p:cNvPr>
          <p:cNvSpPr/>
          <p:nvPr/>
        </p:nvSpPr>
        <p:spPr>
          <a:xfrm>
            <a:off x="2957125" y="41986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D201AEC5-A169-3578-12EE-8EB97F4AA1E4}"/>
              </a:ext>
            </a:extLst>
          </p:cNvPr>
          <p:cNvSpPr/>
          <p:nvPr/>
        </p:nvSpPr>
        <p:spPr>
          <a:xfrm>
            <a:off x="2957125" y="42710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48971CF4-BEFF-CDF2-3DD1-82B4FF649675}"/>
              </a:ext>
            </a:extLst>
          </p:cNvPr>
          <p:cNvSpPr/>
          <p:nvPr/>
        </p:nvSpPr>
        <p:spPr>
          <a:xfrm>
            <a:off x="2957125" y="43434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36E166BA-2200-489E-7D69-5919DE105D63}"/>
              </a:ext>
            </a:extLst>
          </p:cNvPr>
          <p:cNvSpPr/>
          <p:nvPr/>
        </p:nvSpPr>
        <p:spPr>
          <a:xfrm>
            <a:off x="2957125" y="44157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B0D3362E-DAFC-3525-6AB1-3ED8CBD1F403}"/>
              </a:ext>
            </a:extLst>
          </p:cNvPr>
          <p:cNvSpPr/>
          <p:nvPr/>
        </p:nvSpPr>
        <p:spPr>
          <a:xfrm>
            <a:off x="2957125" y="44881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0680F3DC-A5B7-5BD4-1CCE-7A329CA98E4C}"/>
              </a:ext>
            </a:extLst>
          </p:cNvPr>
          <p:cNvSpPr/>
          <p:nvPr/>
        </p:nvSpPr>
        <p:spPr>
          <a:xfrm>
            <a:off x="2957125" y="45605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C29112F1-1C0D-1DDC-CE02-7C7C3FA0DD86}"/>
              </a:ext>
            </a:extLst>
          </p:cNvPr>
          <p:cNvSpPr/>
          <p:nvPr/>
        </p:nvSpPr>
        <p:spPr>
          <a:xfrm>
            <a:off x="2957125" y="46329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29CA9B68-DD05-1F01-7267-B34A5DEC9C61}"/>
              </a:ext>
            </a:extLst>
          </p:cNvPr>
          <p:cNvSpPr/>
          <p:nvPr/>
        </p:nvSpPr>
        <p:spPr>
          <a:xfrm>
            <a:off x="2957125" y="47053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B25FBFA2-BE75-79CC-80D0-0CEE7C9D9193}"/>
              </a:ext>
            </a:extLst>
          </p:cNvPr>
          <p:cNvSpPr/>
          <p:nvPr/>
        </p:nvSpPr>
        <p:spPr>
          <a:xfrm>
            <a:off x="2957125" y="47777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F9B92282-06FF-DCB0-FC66-BD201F95B665}"/>
              </a:ext>
            </a:extLst>
          </p:cNvPr>
          <p:cNvSpPr/>
          <p:nvPr/>
        </p:nvSpPr>
        <p:spPr>
          <a:xfrm>
            <a:off x="2957125" y="48501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FB5352A-B2D3-E23A-8B4C-47311706BE85}"/>
              </a:ext>
            </a:extLst>
          </p:cNvPr>
          <p:cNvSpPr/>
          <p:nvPr/>
        </p:nvSpPr>
        <p:spPr>
          <a:xfrm>
            <a:off x="2957125" y="49225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D7930875-75CB-3015-2A47-24FF78C273CF}"/>
              </a:ext>
            </a:extLst>
          </p:cNvPr>
          <p:cNvSpPr/>
          <p:nvPr/>
        </p:nvSpPr>
        <p:spPr>
          <a:xfrm>
            <a:off x="2957125" y="49949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B0B7C661-9D6D-99C6-0534-CB995E0F6CC2}"/>
              </a:ext>
            </a:extLst>
          </p:cNvPr>
          <p:cNvSpPr/>
          <p:nvPr/>
        </p:nvSpPr>
        <p:spPr>
          <a:xfrm>
            <a:off x="2957125" y="50673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6627D01D-6E97-6537-272F-94C4FB873E6B}"/>
              </a:ext>
            </a:extLst>
          </p:cNvPr>
          <p:cNvSpPr/>
          <p:nvPr/>
        </p:nvSpPr>
        <p:spPr>
          <a:xfrm>
            <a:off x="2957125" y="51396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8FAA509F-3227-7A6D-E995-194738AA8C77}"/>
              </a:ext>
            </a:extLst>
          </p:cNvPr>
          <p:cNvSpPr/>
          <p:nvPr/>
        </p:nvSpPr>
        <p:spPr>
          <a:xfrm>
            <a:off x="2957125" y="52120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943F48C0-571E-EECA-0BB4-D54757D19479}"/>
              </a:ext>
            </a:extLst>
          </p:cNvPr>
          <p:cNvSpPr/>
          <p:nvPr/>
        </p:nvSpPr>
        <p:spPr>
          <a:xfrm>
            <a:off x="2957125" y="52844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9C63FB45-4F60-9116-BB91-DD4D40057CE3}"/>
              </a:ext>
            </a:extLst>
          </p:cNvPr>
          <p:cNvSpPr/>
          <p:nvPr/>
        </p:nvSpPr>
        <p:spPr>
          <a:xfrm>
            <a:off x="2957125" y="53568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DB3E6EE4-F4E5-BB2B-177A-1AE70E0A6B17}"/>
              </a:ext>
            </a:extLst>
          </p:cNvPr>
          <p:cNvSpPr/>
          <p:nvPr/>
        </p:nvSpPr>
        <p:spPr>
          <a:xfrm>
            <a:off x="2957125" y="54292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6B9B9334-5B6B-7353-3158-2F06EFA9E72A}"/>
              </a:ext>
            </a:extLst>
          </p:cNvPr>
          <p:cNvSpPr/>
          <p:nvPr/>
        </p:nvSpPr>
        <p:spPr>
          <a:xfrm>
            <a:off x="2957125" y="55016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9B770165-B313-770D-F9C6-79153FBB40D0}"/>
              </a:ext>
            </a:extLst>
          </p:cNvPr>
          <p:cNvSpPr/>
          <p:nvPr/>
        </p:nvSpPr>
        <p:spPr>
          <a:xfrm>
            <a:off x="2957125" y="55740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E44FDEB2-6B0E-9955-8A47-0AB699D7E871}"/>
              </a:ext>
            </a:extLst>
          </p:cNvPr>
          <p:cNvSpPr/>
          <p:nvPr/>
        </p:nvSpPr>
        <p:spPr>
          <a:xfrm>
            <a:off x="2957125" y="56464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530A0E21-92EF-A937-5FF3-8FCBA8F097C7}"/>
              </a:ext>
            </a:extLst>
          </p:cNvPr>
          <p:cNvSpPr/>
          <p:nvPr/>
        </p:nvSpPr>
        <p:spPr>
          <a:xfrm>
            <a:off x="2957125" y="57188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23B1DE12-09DC-6617-9B23-F199F869608A}"/>
              </a:ext>
            </a:extLst>
          </p:cNvPr>
          <p:cNvSpPr/>
          <p:nvPr/>
        </p:nvSpPr>
        <p:spPr>
          <a:xfrm>
            <a:off x="2957125" y="57912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0C95C722-7752-2F9B-7982-FBA79B732E2E}"/>
              </a:ext>
            </a:extLst>
          </p:cNvPr>
          <p:cNvSpPr/>
          <p:nvPr/>
        </p:nvSpPr>
        <p:spPr>
          <a:xfrm>
            <a:off x="2957125" y="58635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AA13105E-38DE-6D48-92B1-C8D7BCA6AEAF}"/>
              </a:ext>
            </a:extLst>
          </p:cNvPr>
          <p:cNvSpPr/>
          <p:nvPr/>
        </p:nvSpPr>
        <p:spPr>
          <a:xfrm>
            <a:off x="2957125" y="59359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AE5886D6-DBA6-3CFE-31B8-40413BD22A4D}"/>
              </a:ext>
            </a:extLst>
          </p:cNvPr>
          <p:cNvSpPr/>
          <p:nvPr/>
        </p:nvSpPr>
        <p:spPr>
          <a:xfrm>
            <a:off x="2957125" y="60083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1CDB34BE-9522-C11B-89F3-5407B1B50C37}"/>
              </a:ext>
            </a:extLst>
          </p:cNvPr>
          <p:cNvSpPr/>
          <p:nvPr/>
        </p:nvSpPr>
        <p:spPr>
          <a:xfrm>
            <a:off x="2957125" y="60807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77CFBE2F-3C39-E0D2-C420-9E578750476B}"/>
              </a:ext>
            </a:extLst>
          </p:cNvPr>
          <p:cNvSpPr/>
          <p:nvPr/>
        </p:nvSpPr>
        <p:spPr>
          <a:xfrm>
            <a:off x="2957125" y="61531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C8E344C2-99E6-581F-535F-3F096DDA8F15}"/>
              </a:ext>
            </a:extLst>
          </p:cNvPr>
          <p:cNvSpPr/>
          <p:nvPr/>
        </p:nvSpPr>
        <p:spPr>
          <a:xfrm>
            <a:off x="2957125" y="62255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E27422EC-C565-A58E-D8E7-A7769BD7FD90}"/>
              </a:ext>
            </a:extLst>
          </p:cNvPr>
          <p:cNvSpPr/>
          <p:nvPr/>
        </p:nvSpPr>
        <p:spPr>
          <a:xfrm>
            <a:off x="2957125" y="62979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99B0ED7A-FEB5-DBF2-8384-6527390B579D}"/>
              </a:ext>
            </a:extLst>
          </p:cNvPr>
          <p:cNvSpPr/>
          <p:nvPr/>
        </p:nvSpPr>
        <p:spPr>
          <a:xfrm>
            <a:off x="2957125" y="63703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B9F4722D-3C8F-D92F-2B43-57B26C34744F}"/>
              </a:ext>
            </a:extLst>
          </p:cNvPr>
          <p:cNvSpPr/>
          <p:nvPr/>
        </p:nvSpPr>
        <p:spPr>
          <a:xfrm>
            <a:off x="2957125" y="64427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43C96838-964A-F118-E60B-EC47D654B01E}"/>
              </a:ext>
            </a:extLst>
          </p:cNvPr>
          <p:cNvSpPr/>
          <p:nvPr/>
        </p:nvSpPr>
        <p:spPr>
          <a:xfrm>
            <a:off x="2957125" y="65151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53566E66-8E11-EFF6-6290-349C8F9DB2EB}"/>
              </a:ext>
            </a:extLst>
          </p:cNvPr>
          <p:cNvSpPr/>
          <p:nvPr/>
        </p:nvSpPr>
        <p:spPr>
          <a:xfrm>
            <a:off x="2957125" y="65874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5D899DC6-9605-0C4B-2E20-4ED1FF929ECA}"/>
              </a:ext>
            </a:extLst>
          </p:cNvPr>
          <p:cNvSpPr/>
          <p:nvPr/>
        </p:nvSpPr>
        <p:spPr>
          <a:xfrm>
            <a:off x="2957125" y="66598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55D00E8C-97D1-C4B5-0EEA-50469B9EF71C}"/>
              </a:ext>
            </a:extLst>
          </p:cNvPr>
          <p:cNvSpPr/>
          <p:nvPr/>
        </p:nvSpPr>
        <p:spPr>
          <a:xfrm>
            <a:off x="2957125" y="6732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37BDC085-59CD-B19F-3B31-ACF19D7D2355}"/>
              </a:ext>
            </a:extLst>
          </p:cNvPr>
          <p:cNvSpPr/>
          <p:nvPr/>
        </p:nvSpPr>
        <p:spPr>
          <a:xfrm>
            <a:off x="1431131" y="2928434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82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4 2.22222E-6 L 0.00117 2.22222E-6 " pathEditMode="relative" rAng="0" ptsTypes="AA">
                                      <p:cBhvr>
                                        <p:cTn id="6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Motion origin="layout" path="M 0.13424 4.07407E-6 L 0.00091 4.07407E-6 " pathEditMode="relative" rAng="0" ptsTypes="AA">
                                      <p:cBhvr>
                                        <p:cTn id="8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.13424 -2.59259E-6 L 0.00052 -2.59259E-6 " pathEditMode="relative" rAng="0" ptsTypes="AA">
                                      <p:cBhvr>
                                        <p:cTn id="10" dur="1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Motion origin="layout" path="M 0.13424 -7.40741E-7 L 0.00078 -7.40741E-7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.13424 1.11111E-6 L 0.00052 1.11111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13424 4.44444E-6 L 0.00078 4.44444E-6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.13424 -3.7037E-6 L 0.00052 -3.7037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70"/>
                                  </p:stCondLst>
                                  <p:childTnLst>
                                    <p:animMotion origin="layout" path="M 0.13424 -3.7037E-7 L 0.00078 -3.7037E-7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.13424 1.48148E-6 L 0.00117 1.48148E-6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90"/>
                                  </p:stCondLst>
                                  <p:childTnLst>
                                    <p:animMotion origin="layout" path="M 0.13424 3.33333E-6 L 0.00143 3.33333E-6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13424 -3.33333E-6 L 0.00052 -3.33333E-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110"/>
                                  </p:stCondLst>
                                  <p:childTnLst>
                                    <p:animMotion origin="layout" path="M 0.13424 -1.48148E-6 L 0.00078 -1.48148E-6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.13424 1.85185E-6 L 0.00052 1.85185E-6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130"/>
                                  </p:stCondLst>
                                  <p:childTnLst>
                                    <p:animMotion origin="layout" path="M 0.13424 3.7037E-6 L 0.00078 3.7037E-6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.13424 -4.44444E-6 L 0.00091 -4.44444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13424 -1.11111E-6 L 0.00091 -1.11111E-6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.13424 7.40741E-7 L 0.00078 7.40741E-7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Motion origin="layout" path="M 0.13424 4.07407E-6 L 0.00078 4.07407E-6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.13424 -4.07407E-6 L 0.00052 -4.07407E-6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animMotion origin="layout" path="M 0.13424 -2.22222E-6 L 0.00078 -2.22222E-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13424 1.11111E-6 L 0.00091 1.11111E-6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13424 2.96296E-6 L 0.00078 2.96296E-6 " pathEditMode="relative" rAng="0" ptsTypes="AA">
                                      <p:cBhvr>
                                        <p:cTn id="48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.13424 -3.7037E-6 L 0.00143 -3.7037E-6 " pathEditMode="relative" rAng="0" ptsTypes="AA">
                                      <p:cBhvr>
                                        <p:cTn id="50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Motion origin="layout" path="M 0.13424 -1.85185E-6 L 0.00091 -1.85185E-6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.13424 0 L 0.00078 0 " pathEditMode="relative" rAng="0" ptsTypes="AA">
                                      <p:cBhvr>
                                        <p:cTn id="54" dur="10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3424 3.33333E-6 L 0.00078 3.33333E-6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.13424 -4.81481E-6 L 0.00091 -4.81481E-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270"/>
                                  </p:stCondLst>
                                  <p:childTnLst>
                                    <p:animMotion origin="layout" path="M 0.13424 -1.48148E-6 L 0.00078 -1.48148E-6 " pathEditMode="relative" rAng="0" ptsTypes="AA">
                                      <p:cBhvr>
                                        <p:cTn id="60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.13424 3.7037E-7 L 0.00078 3.7037E-7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290"/>
                                  </p:stCondLst>
                                  <p:childTnLst>
                                    <p:animMotion origin="layout" path="M 0.13424 2.22222E-6 L 0.00078 2.22222E-6 " pathEditMode="relative" rAng="0" ptsTypes="AA">
                                      <p:cBhvr>
                                        <p:cTn id="64" dur="100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13424 -4.44444E-6 L 0.00091 -4.44444E-6 " pathEditMode="relative" rAng="0" ptsTypes="AA">
                                      <p:cBhvr>
                                        <p:cTn id="66" dur="1000" spd="-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Motion origin="layout" path="M 0.13424 -2.59259E-6 L 0.00117 -2.59259E-6 " pathEditMode="relative" rAng="0" ptsTypes="AA">
                                      <p:cBhvr>
                                        <p:cTn id="68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.13424 7.40741E-7 L 0.00078 7.40741E-7 " pathEditMode="relative" rAng="0" ptsTypes="AA">
                                      <p:cBhvr>
                                        <p:cTn id="70" dur="1000" spd="-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fill="hold" grpId="0" nodeType="withEffect">
                                  <p:stCondLst>
                                    <p:cond delay="330"/>
                                  </p:stCondLst>
                                  <p:childTnLst>
                                    <p:animMotion origin="layout" path="M 0.13424 2.59259E-6 L 0.00078 2.59259E-6 " pathEditMode="relative" rAng="0" ptsTypes="AA">
                                      <p:cBhvr>
                                        <p:cTn id="72" dur="10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000" decel="50000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.13424 4.44444E-6 L 0.00078 4.44444E-6 " pathEditMode="relative" rAng="0" ptsTypes="AA">
                                      <p:cBhvr>
                                        <p:cTn id="74" dur="1000" spd="-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13424 -2.22222E-6 L 0.00091 -2.22222E-6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.13424 -3.7037E-7 L 0.00078 -3.7037E-7 " pathEditMode="relative" rAng="0" ptsTypes="AA">
                                      <p:cBhvr>
                                        <p:cTn id="78" dur="1000" spd="-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.13424 2.96296E-6 L 0.00078 2.96296E-6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.13424 4.81481E-6 L 0.00078 4.81481E-6 " pathEditMode="relative" rAng="0" ptsTypes="AA">
                                      <p:cBhvr>
                                        <p:cTn id="82" dur="10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0" nodeType="withEffect">
                                  <p:stCondLst>
                                    <p:cond delay="390"/>
                                  </p:stCondLst>
                                  <p:childTnLst>
                                    <p:animMotion origin="layout" path="M 0.13424 -3.33333E-6 L 0.00078 -3.33333E-6 " pathEditMode="relative" rAng="0" ptsTypes="AA">
                                      <p:cBhvr>
                                        <p:cTn id="84" dur="10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13424 0 L 0.00091 0 " pathEditMode="relative" rAng="0" ptsTypes="AA">
                                      <p:cBhvr>
                                        <p:cTn id="86" dur="1000" spd="-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grpId="0" nodeType="withEffect">
                                  <p:stCondLst>
                                    <p:cond delay="410"/>
                                  </p:stCondLst>
                                  <p:childTnLst>
                                    <p:animMotion origin="layout" path="M 0.13424 1.85185E-6 L 0.00078 1.85185E-6 " pathEditMode="relative" rAng="0" ptsTypes="AA">
                                      <p:cBhvr>
                                        <p:cTn id="88" dur="1000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.13424 -4.81481E-6 L 0.00052 -4.81481E-6 " pathEditMode="relative" rAng="0" ptsTypes="AA">
                                      <p:cBhvr>
                                        <p:cTn id="90" dur="100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grpId="0" nodeType="withEffect">
                                  <p:stCondLst>
                                    <p:cond delay="430"/>
                                  </p:stCondLst>
                                  <p:childTnLst>
                                    <p:animMotion origin="layout" path="M 0.13424 -2.96296E-6 L 0.00078 -2.96296E-6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000" decel="5000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.13424 -1.11111E-6 L 0.00117 -1.11111E-6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13424 2.22222E-6 L 0.00078 2.22222E-6 " pathEditMode="relative" rAng="0" ptsTypes="AA">
                                      <p:cBhvr>
                                        <p:cTn id="96" dur="1000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.13424 4.07407E-6 L 0.00091 4.07407E-6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grpId="0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0.13424 -2.59259E-6 L 0.00078 -2.59259E-6 " pathEditMode="relative" rAng="0" ptsTypes="AA">
                                      <p:cBhvr>
                                        <p:cTn id="100" dur="10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.13424 -7.40741E-7 L 0.00052 -7.40741E-7 " pathEditMode="relative" rAng="0" ptsTypes="AA">
                                      <p:cBhvr>
                                        <p:cTn id="102" dur="1000" spd="-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000" decel="50000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animMotion origin="layout" path="M 0.13424 1.11111E-6 L 0.00091 1.11111E-6 " pathEditMode="relative" rAng="0" ptsTypes="AA">
                                      <p:cBhvr>
                                        <p:cTn id="104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3424 4.44444E-6 L 0.00065 4.44444E-6 " pathEditMode="relative" rAng="0" ptsTypes="AA">
                                      <p:cBhvr>
                                        <p:cTn id="106" dur="1000" spd="-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000" decel="50000" fill="hold" grpId="0" nodeType="withEffect">
                                  <p:stCondLst>
                                    <p:cond delay="510"/>
                                  </p:stCondLst>
                                  <p:childTnLst>
                                    <p:animMotion origin="layout" path="M 0.13424 -3.7037E-6 L 0.00065 -3.7037E-6 " pathEditMode="relative" rAng="0" ptsTypes="AA">
                                      <p:cBhvr>
                                        <p:cTn id="108" dur="1000" spd="-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5" presetClass="path" presetSubtype="0" accel="50000" decel="50000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.13424 -3.7037E-7 L 0.00065 -3.7037E-7 " pathEditMode="relative" rAng="0" ptsTypes="AA">
                                      <p:cBhvr>
                                        <p:cTn id="110" dur="1000" spd="-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35" presetClass="path" presetSubtype="0" accel="50000" decel="50000" fill="hold" grpId="0" nodeType="withEffect">
                                  <p:stCondLst>
                                    <p:cond delay="530"/>
                                  </p:stCondLst>
                                  <p:childTnLst>
                                    <p:animMotion origin="layout" path="M 0.13424 1.48148E-6 L 0.00065 1.48148E-6 " pathEditMode="relative" rAng="0" ptsTypes="AA">
                                      <p:cBhvr>
                                        <p:cTn id="112" dur="1000" spd="-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000" decel="50000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.13424 3.33333E-6 L 0.00065 3.33333E-6 " pathEditMode="relative" rAng="0" ptsTypes="AA">
                                      <p:cBhvr>
                                        <p:cTn id="114" dur="1000" spd="-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.13424 -3.33333E-6 L 0.00065 -3.33333E-6 " pathEditMode="relative" rAng="0" ptsTypes="AA">
                                      <p:cBhvr>
                                        <p:cTn id="116" dur="1000" spd="-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.13424 -1.48148E-6 L 0.00065 -1.48148E-6 " pathEditMode="relative" rAng="0" ptsTypes="AA">
                                      <p:cBhvr>
                                        <p:cTn id="118" dur="1000" spd="-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000" decel="50000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Motion origin="layout" path="M 0.13424 1.85185E-6 L 0.00052 1.85185E-6 " pathEditMode="relative" rAng="0" ptsTypes="AA">
                                      <p:cBhvr>
                                        <p:cTn id="120" dur="100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accel="50000" decel="50000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.13424 3.7037E-6 L 0.00052 3.7037E-6 " pathEditMode="relative" rAng="0" ptsTypes="AA">
                                      <p:cBhvr>
                                        <p:cTn id="122" dur="1000" spd="-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000" decel="50000" fill="hold" grpId="0" nodeType="withEffect">
                                  <p:stCondLst>
                                    <p:cond delay="590"/>
                                  </p:stCondLst>
                                  <p:childTnLst>
                                    <p:animMotion origin="layout" path="M 0.13424 -4.44444E-6 L 0.00065 -4.44444E-6 " pathEditMode="relative" rAng="0" ptsTypes="AA">
                                      <p:cBhvr>
                                        <p:cTn id="124" dur="1000" spd="-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5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13424 -1.11111E-6 L 0.00052 -1.11111E-6 " pathEditMode="relative" rAng="0" ptsTypes="AA">
                                      <p:cBhvr>
                                        <p:cTn id="126" dur="1000" spd="-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35" presetClass="path" presetSubtype="0" accel="50000" decel="50000" fill="hold" grpId="0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0.13424 7.40741E-7 L 0.00065 7.40741E-7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.13424 4.07407E-6 L 0.00065 4.07407E-6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5" presetClass="path" presetSubtype="0" accel="50000" decel="50000" fill="hold" grpId="0" nodeType="withEffect">
                                  <p:stCondLst>
                                    <p:cond delay="630"/>
                                  </p:stCondLst>
                                  <p:childTnLst>
                                    <p:animMotion origin="layout" path="M 0.13424 -4.07407E-6 L 0.00026 -4.07407E-6 " pathEditMode="relative" rAng="0" ptsTypes="AA">
                                      <p:cBhvr>
                                        <p:cTn id="132" dur="1000" spd="-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35" presetClass="path" presetSubtype="0" accel="50000" decel="5000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.13424 -2.22222E-6 L 0.00039 -0.00254 " pathEditMode="relative" rAng="0" ptsTypes="AA">
                                      <p:cBhvr>
                                        <p:cTn id="134" dur="1000" spd="-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13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5" presetClass="path" presetSubtype="0" accel="50000" decel="5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.13424 1.11111E-6 L 0.00065 1.11111E-6 " pathEditMode="relative" rAng="0" ptsTypes="AA">
                                      <p:cBhvr>
                                        <p:cTn id="136" dur="1000" spd="-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000" decel="50000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.13424 2.96296E-6 L 0.00026 2.96296E-6 " pathEditMode="relative" rAng="0" ptsTypes="AA">
                                      <p:cBhvr>
                                        <p:cTn id="138" dur="1000" spd="-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grpId="0" nodeType="withEffect">
                                  <p:stCondLst>
                                    <p:cond delay="670"/>
                                  </p:stCondLst>
                                  <p:childTnLst>
                                    <p:animMotion origin="layout" path="M 0.13424 -3.7037E-6 L 0.00052 -3.7037E-6 " pathEditMode="relative" rAng="0" ptsTypes="AA">
                                      <p:cBhvr>
                                        <p:cTn id="140" dur="1000" spd="-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.13424 -1.85185E-6 L 0.00065 -1.85185E-6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000" decel="50000" fill="hold" grpId="0" nodeType="withEffect">
                                  <p:stCondLst>
                                    <p:cond delay="690"/>
                                  </p:stCondLst>
                                  <p:childTnLst>
                                    <p:animMotion origin="layout" path="M 0.13424 0 L 0.00026 0 " pathEditMode="relative" rAng="0" ptsTypes="AA">
                                      <p:cBhvr>
                                        <p:cTn id="144" dur="1000" spd="-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13424 3.33333E-6 L 0.00078 3.33333E-6 " pathEditMode="relative" rAng="0" ptsTypes="AA">
                                      <p:cBhvr>
                                        <p:cTn id="146" dur="1000" spd="-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fill="hold" grpId="0" nodeType="withEffect">
                                  <p:stCondLst>
                                    <p:cond delay="710"/>
                                  </p:stCondLst>
                                  <p:childTnLst>
                                    <p:animMotion origin="layout" path="M 0.13424 -4.81481E-6 L 0.00078 -4.81481E-6 " pathEditMode="relative" rAng="0" ptsTypes="AA">
                                      <p:cBhvr>
                                        <p:cTn id="148" dur="1000" spd="-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.13424 -1.48148E-6 L 0.00104 -1.48148E-6 " pathEditMode="relative" rAng="0" ptsTypes="AA">
                                      <p:cBhvr>
                                        <p:cTn id="150" dur="1000" spd="-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fill="hold" grpId="0" nodeType="withEffect">
                                  <p:stCondLst>
                                    <p:cond delay="730"/>
                                  </p:stCondLst>
                                  <p:childTnLst>
                                    <p:animMotion origin="layout" path="M 0.13424 3.7037E-7 L 0.00078 3.7037E-7 " pathEditMode="relative" rAng="0" ptsTypes="AA">
                                      <p:cBhvr>
                                        <p:cTn id="152" dur="1000" spd="-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.13424 2.22222E-6 L 0.00078 2.22222E-6 " pathEditMode="relative" rAng="0" ptsTypes="AA">
                                      <p:cBhvr>
                                        <p:cTn id="154" dur="1000" spd="-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3424 -4.44444E-6 L 0.00078 -4.44444E-6 " pathEditMode="relative" rAng="0" ptsTypes="AA">
                                      <p:cBhvr>
                                        <p:cTn id="156" dur="1000" spd="-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.13424 -2.59259E-6 L 0.00052 -2.59259E-6 " pathEditMode="relative" rAng="0" ptsTypes="AA">
                                      <p:cBhvr>
                                        <p:cTn id="158" dur="10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000" decel="50000" fill="hold" grpId="0" nodeType="withEffect">
                                  <p:stCondLst>
                                    <p:cond delay="770"/>
                                  </p:stCondLst>
                                  <p:childTnLst>
                                    <p:animMotion origin="layout" path="M 0.13424 7.40741E-7 L 0.00078 7.40741E-7 " pathEditMode="relative" rAng="0" ptsTypes="AA">
                                      <p:cBhvr>
                                        <p:cTn id="160" dur="1000" spd="-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000" decel="50000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.13424 2.59259E-6 L 0.00052 2.59259E-6 " pathEditMode="relative" rAng="0" ptsTypes="AA">
                                      <p:cBhvr>
                                        <p:cTn id="162" dur="1000" spd="-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fill="hold" grpId="0" nodeType="withEffect">
                                  <p:stCondLst>
                                    <p:cond delay="790"/>
                                  </p:stCondLst>
                                  <p:childTnLst>
                                    <p:animMotion origin="layout" path="M 0.13424 4.44444E-6 L 0.00078 4.44444E-6 " pathEditMode="relative" rAng="0" ptsTypes="AA">
                                      <p:cBhvr>
                                        <p:cTn id="164" dur="1000" spd="-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3424 -2.22222E-6 L 0.00104 -2.22222E-6 " pathEditMode="relative" rAng="0" ptsTypes="AA">
                                      <p:cBhvr>
                                        <p:cTn id="166" dur="1000" spd="-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5" presetClass="path" presetSubtype="0" accel="50000" decel="50000" fill="hold" grpId="0" nodeType="withEffect">
                                  <p:stCondLst>
                                    <p:cond delay="810"/>
                                  </p:stCondLst>
                                  <p:childTnLst>
                                    <p:animMotion origin="layout" path="M 0.13424 -3.7037E-7 L 0.00065 -3.7037E-7 " pathEditMode="relative" rAng="0" ptsTypes="AA">
                                      <p:cBhvr>
                                        <p:cTn id="168" dur="1000" spd="-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accel="50000" decel="50000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.13424 2.96296E-6 L 0.00065 2.96296E-6 " pathEditMode="relative" rAng="0" ptsTypes="AA">
                                      <p:cBhvr>
                                        <p:cTn id="170" dur="10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5" presetClass="path" presetSubtype="0" accel="50000" decel="50000" fill="hold" grpId="0" nodeType="withEffect">
                                  <p:stCondLst>
                                    <p:cond delay="830"/>
                                  </p:stCondLst>
                                  <p:childTnLst>
                                    <p:animMotion origin="layout" path="M 0.13424 4.81481E-6 L 0.00065 4.81481E-6 " pathEditMode="relative" rAng="0" ptsTypes="AA">
                                      <p:cBhvr>
                                        <p:cTn id="172" dur="10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5" presetClass="path" presetSubtype="0" accel="50000" decel="50000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.13424 -3.33333E-6 L 0.00078 -3.33333E-6 " pathEditMode="relative" rAng="0" ptsTypes="AA">
                                      <p:cBhvr>
                                        <p:cTn id="174" dur="1000" spd="-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path" presetSubtype="0" accel="50000" decel="5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0.13424 0 L 0.00065 0 " pathEditMode="relative" rAng="0" ptsTypes="AA">
                                      <p:cBhvr>
                                        <p:cTn id="176" dur="1000" spd="-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5" presetClass="path" presetSubtype="0" accel="50000" decel="50000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.13424 1.85185E-6 L 0.00065 1.85185E-6 " pathEditMode="relative" rAng="0" ptsTypes="AA">
                                      <p:cBhvr>
                                        <p:cTn id="178" dur="10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000" decel="50000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animMotion origin="layout" path="M 0.13424 -4.81481E-6 L 0.00065 -4.81481E-6 " pathEditMode="relative" rAng="0" ptsTypes="AA">
                                      <p:cBhvr>
                                        <p:cTn id="180" dur="1000" spd="-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35" presetClass="path" presetSubtype="0" accel="50000" decel="50000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.13424 -2.96296E-6 L 0.00065 -2.96296E-6 " pathEditMode="relative" rAng="0" ptsTypes="AA">
                                      <p:cBhvr>
                                        <p:cTn id="182" dur="1000" spd="-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5" presetClass="path" presetSubtype="0" accel="50000" decel="50000" fill="hold" grpId="0" nodeType="withEffect">
                                  <p:stCondLst>
                                    <p:cond delay="890"/>
                                  </p:stCondLst>
                                  <p:childTnLst>
                                    <p:animMotion origin="layout" path="M 0.13424 -1.11111E-6 L 0.00065 -1.11111E-6 " pathEditMode="relative" rAng="0" ptsTypes="AA">
                                      <p:cBhvr>
                                        <p:cTn id="184" dur="100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35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13424 2.22222E-6 L 0.00052 2.22222E-6 " pathEditMode="relative" rAng="0" ptsTypes="AA">
                                      <p:cBhvr>
                                        <p:cTn id="186" dur="1000" spd="-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35" presetClass="path" presetSubtype="0" accel="50000" decel="50000" fill="hold" grpId="0" nodeType="withEffect">
                                  <p:stCondLst>
                                    <p:cond delay="910"/>
                                  </p:stCondLst>
                                  <p:childTnLst>
                                    <p:animMotion origin="layout" path="M 0.13424 4.07407E-6 L 0.00078 4.07407E-6 " pathEditMode="relative" rAng="0" ptsTypes="AA">
                                      <p:cBhvr>
                                        <p:cTn id="188" dur="1000" spd="-100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35" presetClass="path" presetSubtype="0" accel="50000" decel="50000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.13424 -2.59259E-6 L 0.00052 -2.59259E-6 " pathEditMode="relative" rAng="0" ptsTypes="AA">
                                      <p:cBhvr>
                                        <p:cTn id="190" dur="1000" spd="-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35" presetClass="path" presetSubtype="0" accel="50000" decel="50000" fill="hold" grpId="0" nodeType="withEffect">
                                  <p:stCondLst>
                                    <p:cond delay="930"/>
                                  </p:stCondLst>
                                  <p:childTnLst>
                                    <p:animMotion origin="layout" path="M 0.13424 -7.40741E-7 L 0.00052 -7.40741E-7 " pathEditMode="relative" rAng="0" ptsTypes="AA">
                                      <p:cBhvr>
                                        <p:cTn id="192" dur="1000" spd="-100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EA44E-EA5C-AEA7-9CA3-F5AE0B807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354BBA7-4F4E-7173-128B-5C05FF4B9F1E}"/>
              </a:ext>
            </a:extLst>
          </p:cNvPr>
          <p:cNvSpPr/>
          <p:nvPr/>
        </p:nvSpPr>
        <p:spPr>
          <a:xfrm>
            <a:off x="4578107" y="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2CB1B73-E83B-E942-861A-17CEAB5C8015}"/>
              </a:ext>
            </a:extLst>
          </p:cNvPr>
          <p:cNvSpPr/>
          <p:nvPr/>
        </p:nvSpPr>
        <p:spPr>
          <a:xfrm>
            <a:off x="4578107" y="502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845C4AC-853E-FB53-086A-2364644DC804}"/>
              </a:ext>
            </a:extLst>
          </p:cNvPr>
          <p:cNvSpPr/>
          <p:nvPr/>
        </p:nvSpPr>
        <p:spPr>
          <a:xfrm>
            <a:off x="4578107" y="1004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944B808-92A7-B9BC-0B88-8FE70FD38C50}"/>
              </a:ext>
            </a:extLst>
          </p:cNvPr>
          <p:cNvSpPr/>
          <p:nvPr/>
        </p:nvSpPr>
        <p:spPr>
          <a:xfrm>
            <a:off x="4578107" y="1507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BA5EC70-9D1E-C5CE-C067-A81FA2E2F412}"/>
              </a:ext>
            </a:extLst>
          </p:cNvPr>
          <p:cNvSpPr/>
          <p:nvPr/>
        </p:nvSpPr>
        <p:spPr>
          <a:xfrm>
            <a:off x="4578107" y="2009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C84596C-373F-3592-2CC0-EE095EB9B303}"/>
              </a:ext>
            </a:extLst>
          </p:cNvPr>
          <p:cNvSpPr/>
          <p:nvPr/>
        </p:nvSpPr>
        <p:spPr>
          <a:xfrm>
            <a:off x="4578107" y="2512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CD8EBB3-D6B9-CAE9-598E-5E3412E9B4F5}"/>
              </a:ext>
            </a:extLst>
          </p:cNvPr>
          <p:cNvSpPr/>
          <p:nvPr/>
        </p:nvSpPr>
        <p:spPr>
          <a:xfrm>
            <a:off x="4578107" y="3014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DE29D6F-0021-1E61-33D5-A309E4019A3F}"/>
              </a:ext>
            </a:extLst>
          </p:cNvPr>
          <p:cNvSpPr/>
          <p:nvPr/>
        </p:nvSpPr>
        <p:spPr>
          <a:xfrm>
            <a:off x="4578107" y="3516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CB06EE0-FEF6-43AC-F0D5-CD7050030EFB}"/>
              </a:ext>
            </a:extLst>
          </p:cNvPr>
          <p:cNvSpPr/>
          <p:nvPr/>
        </p:nvSpPr>
        <p:spPr>
          <a:xfrm>
            <a:off x="4578107" y="4019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247BB18-767F-D213-A703-71686943F5F4}"/>
              </a:ext>
            </a:extLst>
          </p:cNvPr>
          <p:cNvSpPr/>
          <p:nvPr/>
        </p:nvSpPr>
        <p:spPr>
          <a:xfrm>
            <a:off x="4578107" y="4521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42B8AC6-F958-ABC1-2928-F78E4841F5BB}"/>
              </a:ext>
            </a:extLst>
          </p:cNvPr>
          <p:cNvSpPr/>
          <p:nvPr/>
        </p:nvSpPr>
        <p:spPr>
          <a:xfrm>
            <a:off x="4578107" y="5024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0E42844-EDE0-C474-D469-C1BE3F59850B}"/>
              </a:ext>
            </a:extLst>
          </p:cNvPr>
          <p:cNvSpPr/>
          <p:nvPr/>
        </p:nvSpPr>
        <p:spPr>
          <a:xfrm>
            <a:off x="4578107" y="5526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B3C7C64-E145-B4C6-09E1-BBA337F65624}"/>
              </a:ext>
            </a:extLst>
          </p:cNvPr>
          <p:cNvSpPr/>
          <p:nvPr/>
        </p:nvSpPr>
        <p:spPr>
          <a:xfrm>
            <a:off x="4578107" y="6028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E6B1D072-A857-BAA9-F957-C39B33DF912D}"/>
              </a:ext>
            </a:extLst>
          </p:cNvPr>
          <p:cNvSpPr/>
          <p:nvPr/>
        </p:nvSpPr>
        <p:spPr>
          <a:xfrm>
            <a:off x="4578107" y="6531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2F4C4C6-94D9-87FE-1FCA-DF196CD46C5C}"/>
              </a:ext>
            </a:extLst>
          </p:cNvPr>
          <p:cNvSpPr/>
          <p:nvPr/>
        </p:nvSpPr>
        <p:spPr>
          <a:xfrm>
            <a:off x="4578107" y="7033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5D0DE77C-80A6-2B99-E270-DB40135E348A}"/>
              </a:ext>
            </a:extLst>
          </p:cNvPr>
          <p:cNvSpPr/>
          <p:nvPr/>
        </p:nvSpPr>
        <p:spPr>
          <a:xfrm>
            <a:off x="4578107" y="7536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69ECB520-4EE6-BA87-979B-CD975467A30B}"/>
              </a:ext>
            </a:extLst>
          </p:cNvPr>
          <p:cNvSpPr/>
          <p:nvPr/>
        </p:nvSpPr>
        <p:spPr>
          <a:xfrm>
            <a:off x="4578107" y="8038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18998B9-EC38-5F28-9F50-5DB0F862C89D}"/>
              </a:ext>
            </a:extLst>
          </p:cNvPr>
          <p:cNvSpPr/>
          <p:nvPr/>
        </p:nvSpPr>
        <p:spPr>
          <a:xfrm>
            <a:off x="4578107" y="8540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1ED46B1-A7D1-CBC8-9457-EC6177EEE44D}"/>
              </a:ext>
            </a:extLst>
          </p:cNvPr>
          <p:cNvSpPr/>
          <p:nvPr/>
        </p:nvSpPr>
        <p:spPr>
          <a:xfrm>
            <a:off x="4578107" y="9043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31A3BC9-B81C-AB09-518F-EC05E6E2A3FF}"/>
              </a:ext>
            </a:extLst>
          </p:cNvPr>
          <p:cNvSpPr/>
          <p:nvPr/>
        </p:nvSpPr>
        <p:spPr>
          <a:xfrm>
            <a:off x="4578107" y="9545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B257E070-67E7-9026-5B34-5E368ECEB232}"/>
              </a:ext>
            </a:extLst>
          </p:cNvPr>
          <p:cNvSpPr/>
          <p:nvPr/>
        </p:nvSpPr>
        <p:spPr>
          <a:xfrm>
            <a:off x="4578107" y="10048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41A2007-73E5-A63A-EB57-BE0A42EE6EE3}"/>
              </a:ext>
            </a:extLst>
          </p:cNvPr>
          <p:cNvSpPr/>
          <p:nvPr/>
        </p:nvSpPr>
        <p:spPr>
          <a:xfrm>
            <a:off x="4578107" y="10550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6C798A9-FDE8-2AE0-95A7-2749E6827613}"/>
              </a:ext>
            </a:extLst>
          </p:cNvPr>
          <p:cNvSpPr/>
          <p:nvPr/>
        </p:nvSpPr>
        <p:spPr>
          <a:xfrm>
            <a:off x="4578107" y="11053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E419FD07-C66F-DCED-3FC8-30F59CBFB03E}"/>
              </a:ext>
            </a:extLst>
          </p:cNvPr>
          <p:cNvSpPr/>
          <p:nvPr/>
        </p:nvSpPr>
        <p:spPr>
          <a:xfrm>
            <a:off x="4578107" y="11555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850F89E-8095-22BA-30B4-B7BE9E15DB26}"/>
              </a:ext>
            </a:extLst>
          </p:cNvPr>
          <p:cNvSpPr/>
          <p:nvPr/>
        </p:nvSpPr>
        <p:spPr>
          <a:xfrm>
            <a:off x="4578107" y="12057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30A8707-C2BA-3F8F-0531-559FC532DA3F}"/>
              </a:ext>
            </a:extLst>
          </p:cNvPr>
          <p:cNvSpPr/>
          <p:nvPr/>
        </p:nvSpPr>
        <p:spPr>
          <a:xfrm>
            <a:off x="4578107" y="12560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B0A936D-5DA8-2451-7DB9-8750471746B0}"/>
              </a:ext>
            </a:extLst>
          </p:cNvPr>
          <p:cNvSpPr/>
          <p:nvPr/>
        </p:nvSpPr>
        <p:spPr>
          <a:xfrm>
            <a:off x="4578107" y="13062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86940FF-AEA1-8901-A9CD-496578B4F882}"/>
              </a:ext>
            </a:extLst>
          </p:cNvPr>
          <p:cNvSpPr/>
          <p:nvPr/>
        </p:nvSpPr>
        <p:spPr>
          <a:xfrm>
            <a:off x="4578107" y="13565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49F4E6B-F2B9-F20C-5DA7-7DCB7189B2FF}"/>
              </a:ext>
            </a:extLst>
          </p:cNvPr>
          <p:cNvSpPr/>
          <p:nvPr/>
        </p:nvSpPr>
        <p:spPr>
          <a:xfrm>
            <a:off x="4578107" y="14067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0E49D15-1802-3C34-5494-951EE3E408D1}"/>
              </a:ext>
            </a:extLst>
          </p:cNvPr>
          <p:cNvSpPr/>
          <p:nvPr/>
        </p:nvSpPr>
        <p:spPr>
          <a:xfrm>
            <a:off x="4578107" y="14569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42FA165-C83A-0013-B13C-C9CB280F9E96}"/>
              </a:ext>
            </a:extLst>
          </p:cNvPr>
          <p:cNvSpPr/>
          <p:nvPr/>
        </p:nvSpPr>
        <p:spPr>
          <a:xfrm>
            <a:off x="4578107" y="15072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01BF6C38-567E-0DCF-9B5A-E1FC02584589}"/>
              </a:ext>
            </a:extLst>
          </p:cNvPr>
          <p:cNvSpPr/>
          <p:nvPr/>
        </p:nvSpPr>
        <p:spPr>
          <a:xfrm>
            <a:off x="4578107" y="15574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53E14FE-EE88-D8D7-A1F6-791DF9D5C8D0}"/>
              </a:ext>
            </a:extLst>
          </p:cNvPr>
          <p:cNvSpPr/>
          <p:nvPr/>
        </p:nvSpPr>
        <p:spPr>
          <a:xfrm>
            <a:off x="4578107" y="16077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733E203-8A34-A355-6FA5-8CECCE4B3FB0}"/>
              </a:ext>
            </a:extLst>
          </p:cNvPr>
          <p:cNvSpPr/>
          <p:nvPr/>
        </p:nvSpPr>
        <p:spPr>
          <a:xfrm>
            <a:off x="4578107" y="16579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662340E-E6C5-032C-C922-0EBA1C333B15}"/>
              </a:ext>
            </a:extLst>
          </p:cNvPr>
          <p:cNvSpPr/>
          <p:nvPr/>
        </p:nvSpPr>
        <p:spPr>
          <a:xfrm>
            <a:off x="4578107" y="170819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FEB08623-5F07-F6FB-D735-02155B78AE46}"/>
              </a:ext>
            </a:extLst>
          </p:cNvPr>
          <p:cNvSpPr/>
          <p:nvPr/>
        </p:nvSpPr>
        <p:spPr>
          <a:xfrm>
            <a:off x="4578107" y="175843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74972CF1-5251-44C6-5854-74F0222F53C2}"/>
              </a:ext>
            </a:extLst>
          </p:cNvPr>
          <p:cNvSpPr/>
          <p:nvPr/>
        </p:nvSpPr>
        <p:spPr>
          <a:xfrm>
            <a:off x="4578107" y="180867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FD99FAB-CED3-6EBF-FFD2-9D241CBE5F0A}"/>
              </a:ext>
            </a:extLst>
          </p:cNvPr>
          <p:cNvSpPr/>
          <p:nvPr/>
        </p:nvSpPr>
        <p:spPr>
          <a:xfrm>
            <a:off x="4578107" y="185891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0B78EED-90E4-FB27-3905-6291CFD47148}"/>
              </a:ext>
            </a:extLst>
          </p:cNvPr>
          <p:cNvSpPr/>
          <p:nvPr/>
        </p:nvSpPr>
        <p:spPr>
          <a:xfrm>
            <a:off x="4578107" y="190915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3EBE00-5D65-63AD-4074-4DBAE3AA7AAA}"/>
              </a:ext>
            </a:extLst>
          </p:cNvPr>
          <p:cNvSpPr/>
          <p:nvPr/>
        </p:nvSpPr>
        <p:spPr>
          <a:xfrm>
            <a:off x="4578107" y="195939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AF053D5-91A1-5FBA-30EE-7616C5A7D021}"/>
              </a:ext>
            </a:extLst>
          </p:cNvPr>
          <p:cNvSpPr/>
          <p:nvPr/>
        </p:nvSpPr>
        <p:spPr>
          <a:xfrm>
            <a:off x="4578107" y="20096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9EA6227B-7175-6BD1-AED5-41D569E89F15}"/>
              </a:ext>
            </a:extLst>
          </p:cNvPr>
          <p:cNvSpPr/>
          <p:nvPr/>
        </p:nvSpPr>
        <p:spPr>
          <a:xfrm>
            <a:off x="4578107" y="205988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BCE1A75-B0CC-50B1-5F36-1B8A34F4CE2F}"/>
              </a:ext>
            </a:extLst>
          </p:cNvPr>
          <p:cNvSpPr/>
          <p:nvPr/>
        </p:nvSpPr>
        <p:spPr>
          <a:xfrm>
            <a:off x="4578107" y="211012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0460C9BF-1EE2-6118-954F-0E3B1BF68DE4}"/>
              </a:ext>
            </a:extLst>
          </p:cNvPr>
          <p:cNvSpPr/>
          <p:nvPr/>
        </p:nvSpPr>
        <p:spPr>
          <a:xfrm>
            <a:off x="4578107" y="216036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70B585A-DC15-0826-E2BB-6E47567D272A}"/>
              </a:ext>
            </a:extLst>
          </p:cNvPr>
          <p:cNvSpPr/>
          <p:nvPr/>
        </p:nvSpPr>
        <p:spPr>
          <a:xfrm>
            <a:off x="4578107" y="221060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418E82CA-2E9E-1134-731F-35FA934D2077}"/>
              </a:ext>
            </a:extLst>
          </p:cNvPr>
          <p:cNvSpPr/>
          <p:nvPr/>
        </p:nvSpPr>
        <p:spPr>
          <a:xfrm>
            <a:off x="4578107" y="226084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20A2BFF-FEBE-076F-E867-D23CF4A00B59}"/>
              </a:ext>
            </a:extLst>
          </p:cNvPr>
          <p:cNvSpPr/>
          <p:nvPr/>
        </p:nvSpPr>
        <p:spPr>
          <a:xfrm>
            <a:off x="4578107" y="231108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99E9C517-FB03-BF89-1ACB-0E0158F26CFA}"/>
              </a:ext>
            </a:extLst>
          </p:cNvPr>
          <p:cNvSpPr/>
          <p:nvPr/>
        </p:nvSpPr>
        <p:spPr>
          <a:xfrm>
            <a:off x="4578107" y="236132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0E57C4ED-463C-8A0F-52BF-A3155A00C963}"/>
              </a:ext>
            </a:extLst>
          </p:cNvPr>
          <p:cNvSpPr/>
          <p:nvPr/>
        </p:nvSpPr>
        <p:spPr>
          <a:xfrm>
            <a:off x="4578107" y="241156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5ACF5064-2F9B-F6C3-067B-333822290DCD}"/>
              </a:ext>
            </a:extLst>
          </p:cNvPr>
          <p:cNvSpPr/>
          <p:nvPr/>
        </p:nvSpPr>
        <p:spPr>
          <a:xfrm>
            <a:off x="4578107" y="246180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A81D98BB-28AB-BA4C-3DAB-37BD37D5CF91}"/>
              </a:ext>
            </a:extLst>
          </p:cNvPr>
          <p:cNvSpPr/>
          <p:nvPr/>
        </p:nvSpPr>
        <p:spPr>
          <a:xfrm>
            <a:off x="1278731" y="1085850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42051E4E-3A38-3CE1-92B2-25EA854F3C06}"/>
              </a:ext>
            </a:extLst>
          </p:cNvPr>
          <p:cNvSpPr/>
          <p:nvPr/>
        </p:nvSpPr>
        <p:spPr>
          <a:xfrm>
            <a:off x="4578107" y="25120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8787E9B-AF8C-4875-BA21-6B4BE4099BFD}"/>
              </a:ext>
            </a:extLst>
          </p:cNvPr>
          <p:cNvSpPr/>
          <p:nvPr/>
        </p:nvSpPr>
        <p:spPr>
          <a:xfrm>
            <a:off x="4578107" y="256229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E20EAEAE-4A89-E7C0-F820-FD444C09B446}"/>
              </a:ext>
            </a:extLst>
          </p:cNvPr>
          <p:cNvSpPr/>
          <p:nvPr/>
        </p:nvSpPr>
        <p:spPr>
          <a:xfrm>
            <a:off x="4578107" y="261253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38BA915F-2F10-915E-4F85-2BF838539069}"/>
              </a:ext>
            </a:extLst>
          </p:cNvPr>
          <p:cNvSpPr/>
          <p:nvPr/>
        </p:nvSpPr>
        <p:spPr>
          <a:xfrm>
            <a:off x="4578107" y="266277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5270CCFE-40DA-5835-61C4-68FFB4A1D5D2}"/>
              </a:ext>
            </a:extLst>
          </p:cNvPr>
          <p:cNvSpPr/>
          <p:nvPr/>
        </p:nvSpPr>
        <p:spPr>
          <a:xfrm>
            <a:off x="4578107" y="271301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B287BF86-EB3F-8D7D-6837-FD987EAB36A2}"/>
              </a:ext>
            </a:extLst>
          </p:cNvPr>
          <p:cNvSpPr/>
          <p:nvPr/>
        </p:nvSpPr>
        <p:spPr>
          <a:xfrm>
            <a:off x="4578107" y="276325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82158A49-FDB7-A762-BF17-23CA1031CEEE}"/>
              </a:ext>
            </a:extLst>
          </p:cNvPr>
          <p:cNvSpPr/>
          <p:nvPr/>
        </p:nvSpPr>
        <p:spPr>
          <a:xfrm>
            <a:off x="4578107" y="281349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AF5F6AF4-2C04-38B8-D0F8-ABA221523EBD}"/>
              </a:ext>
            </a:extLst>
          </p:cNvPr>
          <p:cNvSpPr/>
          <p:nvPr/>
        </p:nvSpPr>
        <p:spPr>
          <a:xfrm>
            <a:off x="4578107" y="286373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2C88ACEF-0857-9E52-E270-352E4E081ADA}"/>
              </a:ext>
            </a:extLst>
          </p:cNvPr>
          <p:cNvSpPr/>
          <p:nvPr/>
        </p:nvSpPr>
        <p:spPr>
          <a:xfrm>
            <a:off x="4578107" y="291397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7DBC9287-8F66-9421-3082-B252F5F22B77}"/>
              </a:ext>
            </a:extLst>
          </p:cNvPr>
          <p:cNvSpPr/>
          <p:nvPr/>
        </p:nvSpPr>
        <p:spPr>
          <a:xfrm>
            <a:off x="4578107" y="296421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9DC296BE-12CB-3BB3-0AEF-413A2C2D0186}"/>
              </a:ext>
            </a:extLst>
          </p:cNvPr>
          <p:cNvSpPr/>
          <p:nvPr/>
        </p:nvSpPr>
        <p:spPr>
          <a:xfrm>
            <a:off x="4578107" y="30144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ACEE6F40-36A8-A1BF-FCE7-2FA331B4859F}"/>
              </a:ext>
            </a:extLst>
          </p:cNvPr>
          <p:cNvSpPr/>
          <p:nvPr/>
        </p:nvSpPr>
        <p:spPr>
          <a:xfrm>
            <a:off x="4578107" y="306470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4192420E-3924-48CB-95CB-87DF44CD78F7}"/>
              </a:ext>
            </a:extLst>
          </p:cNvPr>
          <p:cNvSpPr/>
          <p:nvPr/>
        </p:nvSpPr>
        <p:spPr>
          <a:xfrm>
            <a:off x="4578107" y="311494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727192A3-4D09-7C2E-C272-D14A6A162838}"/>
              </a:ext>
            </a:extLst>
          </p:cNvPr>
          <p:cNvSpPr/>
          <p:nvPr/>
        </p:nvSpPr>
        <p:spPr>
          <a:xfrm>
            <a:off x="4578107" y="316518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FD36FB0A-2C90-6377-7740-30DD0BD3416B}"/>
              </a:ext>
            </a:extLst>
          </p:cNvPr>
          <p:cNvSpPr/>
          <p:nvPr/>
        </p:nvSpPr>
        <p:spPr>
          <a:xfrm>
            <a:off x="4578107" y="321542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4A344650-966A-DFAF-C62B-A927A3C6A48D}"/>
              </a:ext>
            </a:extLst>
          </p:cNvPr>
          <p:cNvSpPr/>
          <p:nvPr/>
        </p:nvSpPr>
        <p:spPr>
          <a:xfrm>
            <a:off x="4578107" y="326566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DE97C371-0648-4468-F1AD-8B9BDADC9120}"/>
              </a:ext>
            </a:extLst>
          </p:cNvPr>
          <p:cNvSpPr/>
          <p:nvPr/>
        </p:nvSpPr>
        <p:spPr>
          <a:xfrm>
            <a:off x="4578107" y="331590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E8155E59-F8A8-6165-BFEA-6EC3B8B3AB1A}"/>
              </a:ext>
            </a:extLst>
          </p:cNvPr>
          <p:cNvSpPr/>
          <p:nvPr/>
        </p:nvSpPr>
        <p:spPr>
          <a:xfrm>
            <a:off x="4578107" y="336614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ACF879B6-2813-28CF-7915-0289BA415BD3}"/>
              </a:ext>
            </a:extLst>
          </p:cNvPr>
          <p:cNvSpPr/>
          <p:nvPr/>
        </p:nvSpPr>
        <p:spPr>
          <a:xfrm>
            <a:off x="4578107" y="341638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459EAFCE-B525-75A5-E48C-F53D3A184AD6}"/>
              </a:ext>
            </a:extLst>
          </p:cNvPr>
          <p:cNvSpPr/>
          <p:nvPr/>
        </p:nvSpPr>
        <p:spPr>
          <a:xfrm>
            <a:off x="4578107" y="346662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63D858DB-3B05-5188-1831-2E3B0FA2C987}"/>
              </a:ext>
            </a:extLst>
          </p:cNvPr>
          <p:cNvSpPr/>
          <p:nvPr/>
        </p:nvSpPr>
        <p:spPr>
          <a:xfrm>
            <a:off x="4578107" y="35168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07802AA8-9F5B-1C6B-832A-BFA33DBF794F}"/>
              </a:ext>
            </a:extLst>
          </p:cNvPr>
          <p:cNvSpPr/>
          <p:nvPr/>
        </p:nvSpPr>
        <p:spPr>
          <a:xfrm>
            <a:off x="4578107" y="356711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0410DD50-65EB-EC4B-74BB-965A930C54C6}"/>
              </a:ext>
            </a:extLst>
          </p:cNvPr>
          <p:cNvSpPr/>
          <p:nvPr/>
        </p:nvSpPr>
        <p:spPr>
          <a:xfrm>
            <a:off x="4578107" y="361735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DB73E296-9EBD-55B2-0748-13F9D43A2324}"/>
              </a:ext>
            </a:extLst>
          </p:cNvPr>
          <p:cNvSpPr/>
          <p:nvPr/>
        </p:nvSpPr>
        <p:spPr>
          <a:xfrm>
            <a:off x="4578107" y="366759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F4BB9D6E-77C8-F887-A476-C2E3856C166C}"/>
              </a:ext>
            </a:extLst>
          </p:cNvPr>
          <p:cNvSpPr/>
          <p:nvPr/>
        </p:nvSpPr>
        <p:spPr>
          <a:xfrm>
            <a:off x="4578107" y="371783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2A098CF9-B77E-B8CA-3B28-ADB205D33238}"/>
              </a:ext>
            </a:extLst>
          </p:cNvPr>
          <p:cNvSpPr/>
          <p:nvPr/>
        </p:nvSpPr>
        <p:spPr>
          <a:xfrm>
            <a:off x="4578107" y="376807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9A5823B8-C41D-CF0C-7EE7-91872DB79A5F}"/>
              </a:ext>
            </a:extLst>
          </p:cNvPr>
          <p:cNvSpPr/>
          <p:nvPr/>
        </p:nvSpPr>
        <p:spPr>
          <a:xfrm>
            <a:off x="4578107" y="381831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31196193-7D8D-0B1C-2D85-31D051F228EE}"/>
              </a:ext>
            </a:extLst>
          </p:cNvPr>
          <p:cNvSpPr/>
          <p:nvPr/>
        </p:nvSpPr>
        <p:spPr>
          <a:xfrm>
            <a:off x="4578107" y="386855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0866AF9E-5F48-EDA7-974D-31BBF7946FC7}"/>
              </a:ext>
            </a:extLst>
          </p:cNvPr>
          <p:cNvSpPr/>
          <p:nvPr/>
        </p:nvSpPr>
        <p:spPr>
          <a:xfrm>
            <a:off x="4578107" y="391879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75610FBE-3075-5D96-8FD5-C1D79025412A}"/>
              </a:ext>
            </a:extLst>
          </p:cNvPr>
          <p:cNvSpPr/>
          <p:nvPr/>
        </p:nvSpPr>
        <p:spPr>
          <a:xfrm>
            <a:off x="4578107" y="396903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404E74FE-CE73-5463-DA38-76BADD741343}"/>
              </a:ext>
            </a:extLst>
          </p:cNvPr>
          <p:cNvSpPr/>
          <p:nvPr/>
        </p:nvSpPr>
        <p:spPr>
          <a:xfrm>
            <a:off x="4578107" y="4019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2376C3CD-D171-828A-DF4E-F594CAA1D134}"/>
              </a:ext>
            </a:extLst>
          </p:cNvPr>
          <p:cNvSpPr/>
          <p:nvPr/>
        </p:nvSpPr>
        <p:spPr>
          <a:xfrm>
            <a:off x="4578107" y="406952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4746D916-DF78-61F5-3100-8113266C9942}"/>
              </a:ext>
            </a:extLst>
          </p:cNvPr>
          <p:cNvSpPr/>
          <p:nvPr/>
        </p:nvSpPr>
        <p:spPr>
          <a:xfrm>
            <a:off x="4578107" y="411976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B0158C99-B94F-FDCF-5D74-528A0F5AA4E3}"/>
              </a:ext>
            </a:extLst>
          </p:cNvPr>
          <p:cNvSpPr/>
          <p:nvPr/>
        </p:nvSpPr>
        <p:spPr>
          <a:xfrm>
            <a:off x="4578107" y="417000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5037FCE3-FE20-C8C7-A565-DD48B1E93E91}"/>
              </a:ext>
            </a:extLst>
          </p:cNvPr>
          <p:cNvSpPr/>
          <p:nvPr/>
        </p:nvSpPr>
        <p:spPr>
          <a:xfrm>
            <a:off x="4578107" y="422024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AC5489BC-CCA3-ECD5-E7CF-1CDA39FAF553}"/>
              </a:ext>
            </a:extLst>
          </p:cNvPr>
          <p:cNvSpPr/>
          <p:nvPr/>
        </p:nvSpPr>
        <p:spPr>
          <a:xfrm>
            <a:off x="4578107" y="427048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1AB67EED-931D-CDA8-98B9-DC6E56A75F00}"/>
              </a:ext>
            </a:extLst>
          </p:cNvPr>
          <p:cNvSpPr/>
          <p:nvPr/>
        </p:nvSpPr>
        <p:spPr>
          <a:xfrm>
            <a:off x="4578107" y="432072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A38CDA2B-CE25-6D30-5BA9-EAB74976E16C}"/>
              </a:ext>
            </a:extLst>
          </p:cNvPr>
          <p:cNvSpPr/>
          <p:nvPr/>
        </p:nvSpPr>
        <p:spPr>
          <a:xfrm>
            <a:off x="4578107" y="437096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845A0CB3-BD83-56BA-3967-4394B3CF1EBD}"/>
              </a:ext>
            </a:extLst>
          </p:cNvPr>
          <p:cNvSpPr/>
          <p:nvPr/>
        </p:nvSpPr>
        <p:spPr>
          <a:xfrm>
            <a:off x="4578107" y="442120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5D9B9149-1BE0-9DEC-1FB9-0DD295CA18F8}"/>
              </a:ext>
            </a:extLst>
          </p:cNvPr>
          <p:cNvSpPr/>
          <p:nvPr/>
        </p:nvSpPr>
        <p:spPr>
          <a:xfrm>
            <a:off x="4578107" y="447144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A2552984-A7C2-B328-074A-C5D690AAA0AD}"/>
              </a:ext>
            </a:extLst>
          </p:cNvPr>
          <p:cNvSpPr/>
          <p:nvPr/>
        </p:nvSpPr>
        <p:spPr>
          <a:xfrm>
            <a:off x="4578107" y="45216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AF46897B-A8E8-12BC-7DC3-DAB6FD2DF9B0}"/>
              </a:ext>
            </a:extLst>
          </p:cNvPr>
          <p:cNvSpPr/>
          <p:nvPr/>
        </p:nvSpPr>
        <p:spPr>
          <a:xfrm>
            <a:off x="4578107" y="457193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1922D366-4CFD-2CC0-92C2-5B097EBE1CBC}"/>
              </a:ext>
            </a:extLst>
          </p:cNvPr>
          <p:cNvSpPr/>
          <p:nvPr/>
        </p:nvSpPr>
        <p:spPr>
          <a:xfrm>
            <a:off x="4578107" y="462217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92C98E32-53DB-7AAD-61F1-07489DFF4BA8}"/>
              </a:ext>
            </a:extLst>
          </p:cNvPr>
          <p:cNvSpPr/>
          <p:nvPr/>
        </p:nvSpPr>
        <p:spPr>
          <a:xfrm>
            <a:off x="4578107" y="467241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5B1AB893-BA3C-F70F-B0FF-7FF3963276FF}"/>
              </a:ext>
            </a:extLst>
          </p:cNvPr>
          <p:cNvSpPr/>
          <p:nvPr/>
        </p:nvSpPr>
        <p:spPr>
          <a:xfrm>
            <a:off x="4578107" y="472265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9A2601E3-745A-3E4A-5C27-C323C75F4663}"/>
              </a:ext>
            </a:extLst>
          </p:cNvPr>
          <p:cNvSpPr/>
          <p:nvPr/>
        </p:nvSpPr>
        <p:spPr>
          <a:xfrm>
            <a:off x="4578107" y="477289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17F362AA-939D-0DC1-86F9-E86B681945CF}"/>
              </a:ext>
            </a:extLst>
          </p:cNvPr>
          <p:cNvSpPr/>
          <p:nvPr/>
        </p:nvSpPr>
        <p:spPr>
          <a:xfrm>
            <a:off x="4578107" y="482313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B8E17AEE-1AF6-299F-40E6-6C2CA86DDC36}"/>
              </a:ext>
            </a:extLst>
          </p:cNvPr>
          <p:cNvSpPr/>
          <p:nvPr/>
        </p:nvSpPr>
        <p:spPr>
          <a:xfrm>
            <a:off x="4578107" y="487337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2B6E6014-AEF1-B2FE-194B-A35C6323F166}"/>
              </a:ext>
            </a:extLst>
          </p:cNvPr>
          <p:cNvSpPr/>
          <p:nvPr/>
        </p:nvSpPr>
        <p:spPr>
          <a:xfrm>
            <a:off x="4578107" y="492361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36F937C4-0CA7-D27A-8709-6337AEDE4EAB}"/>
              </a:ext>
            </a:extLst>
          </p:cNvPr>
          <p:cNvSpPr/>
          <p:nvPr/>
        </p:nvSpPr>
        <p:spPr>
          <a:xfrm>
            <a:off x="4578107" y="497385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6414F943-06FE-F073-1813-BDB2AE8A1F1A}"/>
              </a:ext>
            </a:extLst>
          </p:cNvPr>
          <p:cNvSpPr/>
          <p:nvPr/>
        </p:nvSpPr>
        <p:spPr>
          <a:xfrm>
            <a:off x="1431131" y="1891526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48962863-ED14-F435-1E23-79C914FFDC5F}"/>
              </a:ext>
            </a:extLst>
          </p:cNvPr>
          <p:cNvSpPr/>
          <p:nvPr/>
        </p:nvSpPr>
        <p:spPr>
          <a:xfrm>
            <a:off x="4578107" y="50241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A9E8630E-940C-9CE2-B5BE-68D4FA00D6D6}"/>
              </a:ext>
            </a:extLst>
          </p:cNvPr>
          <p:cNvSpPr/>
          <p:nvPr/>
        </p:nvSpPr>
        <p:spPr>
          <a:xfrm>
            <a:off x="4578107" y="50743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E0F3B04E-A893-9C33-DC9E-80DCF43A70CF}"/>
              </a:ext>
            </a:extLst>
          </p:cNvPr>
          <p:cNvSpPr/>
          <p:nvPr/>
        </p:nvSpPr>
        <p:spPr>
          <a:xfrm>
            <a:off x="4578107" y="51245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3CFF20E4-2E4C-F5A9-18FE-80CBA9EB1B13}"/>
              </a:ext>
            </a:extLst>
          </p:cNvPr>
          <p:cNvSpPr/>
          <p:nvPr/>
        </p:nvSpPr>
        <p:spPr>
          <a:xfrm>
            <a:off x="4578107" y="51748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BDCBD741-4B2E-15D4-71B5-73E8182BC372}"/>
              </a:ext>
            </a:extLst>
          </p:cNvPr>
          <p:cNvSpPr/>
          <p:nvPr/>
        </p:nvSpPr>
        <p:spPr>
          <a:xfrm>
            <a:off x="4578107" y="52250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FC076C04-5DAE-0D1C-402D-C2D84BFAE923}"/>
              </a:ext>
            </a:extLst>
          </p:cNvPr>
          <p:cNvSpPr/>
          <p:nvPr/>
        </p:nvSpPr>
        <p:spPr>
          <a:xfrm>
            <a:off x="4578107" y="52753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26851E90-1EEC-622A-87F7-6F52F3CB7D75}"/>
              </a:ext>
            </a:extLst>
          </p:cNvPr>
          <p:cNvSpPr/>
          <p:nvPr/>
        </p:nvSpPr>
        <p:spPr>
          <a:xfrm>
            <a:off x="4578107" y="53255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5F9BBFFD-F15A-266A-1471-60EA53913687}"/>
              </a:ext>
            </a:extLst>
          </p:cNvPr>
          <p:cNvSpPr/>
          <p:nvPr/>
        </p:nvSpPr>
        <p:spPr>
          <a:xfrm>
            <a:off x="4578107" y="53757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513CA7F7-8A04-A3FB-29BC-9621AAF7FDEF}"/>
              </a:ext>
            </a:extLst>
          </p:cNvPr>
          <p:cNvSpPr/>
          <p:nvPr/>
        </p:nvSpPr>
        <p:spPr>
          <a:xfrm>
            <a:off x="4578107" y="54260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223DF0DC-40ED-6B94-463C-ECD7A1BB5741}"/>
              </a:ext>
            </a:extLst>
          </p:cNvPr>
          <p:cNvSpPr/>
          <p:nvPr/>
        </p:nvSpPr>
        <p:spPr>
          <a:xfrm>
            <a:off x="4578107" y="54762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E034CD12-BB21-7D3D-2AA3-7507B9835A20}"/>
              </a:ext>
            </a:extLst>
          </p:cNvPr>
          <p:cNvSpPr/>
          <p:nvPr/>
        </p:nvSpPr>
        <p:spPr>
          <a:xfrm>
            <a:off x="4578107" y="55265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8D44956-E529-4D62-7E41-8C76FAFA92E8}"/>
              </a:ext>
            </a:extLst>
          </p:cNvPr>
          <p:cNvSpPr/>
          <p:nvPr/>
        </p:nvSpPr>
        <p:spPr>
          <a:xfrm>
            <a:off x="4578107" y="55767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4F277572-C5C0-3BC5-B7CB-1B9516C4DFE7}"/>
              </a:ext>
            </a:extLst>
          </p:cNvPr>
          <p:cNvSpPr/>
          <p:nvPr/>
        </p:nvSpPr>
        <p:spPr>
          <a:xfrm>
            <a:off x="4578107" y="56269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2288DE78-FB61-7589-E1A5-ABD345BE382A}"/>
              </a:ext>
            </a:extLst>
          </p:cNvPr>
          <p:cNvSpPr/>
          <p:nvPr/>
        </p:nvSpPr>
        <p:spPr>
          <a:xfrm>
            <a:off x="4578107" y="56772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363533A4-D2BD-29D5-E926-0B1A6864F03F}"/>
              </a:ext>
            </a:extLst>
          </p:cNvPr>
          <p:cNvSpPr/>
          <p:nvPr/>
        </p:nvSpPr>
        <p:spPr>
          <a:xfrm>
            <a:off x="4578107" y="57274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724B66E8-FB01-92B4-2666-1EDEA492294D}"/>
              </a:ext>
            </a:extLst>
          </p:cNvPr>
          <p:cNvSpPr/>
          <p:nvPr/>
        </p:nvSpPr>
        <p:spPr>
          <a:xfrm>
            <a:off x="4578107" y="57777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A7E4A581-2BF1-A6F3-BD98-EC4719942AA4}"/>
              </a:ext>
            </a:extLst>
          </p:cNvPr>
          <p:cNvSpPr/>
          <p:nvPr/>
        </p:nvSpPr>
        <p:spPr>
          <a:xfrm>
            <a:off x="4578107" y="58279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22077562-811F-77D6-9468-0281D17EA8E3}"/>
              </a:ext>
            </a:extLst>
          </p:cNvPr>
          <p:cNvSpPr/>
          <p:nvPr/>
        </p:nvSpPr>
        <p:spPr>
          <a:xfrm>
            <a:off x="4578107" y="58781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5F9CF227-E37C-AA51-531C-B14C60BDD73D}"/>
              </a:ext>
            </a:extLst>
          </p:cNvPr>
          <p:cNvSpPr/>
          <p:nvPr/>
        </p:nvSpPr>
        <p:spPr>
          <a:xfrm>
            <a:off x="4578107" y="59284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EFAED8A5-B7F6-5ED8-0BE2-BF3BD60C5B71}"/>
              </a:ext>
            </a:extLst>
          </p:cNvPr>
          <p:cNvSpPr/>
          <p:nvPr/>
        </p:nvSpPr>
        <p:spPr>
          <a:xfrm>
            <a:off x="4578107" y="59786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25CE0CEB-ECF9-A2C2-7B87-584141407652}"/>
              </a:ext>
            </a:extLst>
          </p:cNvPr>
          <p:cNvSpPr/>
          <p:nvPr/>
        </p:nvSpPr>
        <p:spPr>
          <a:xfrm>
            <a:off x="4578107" y="60289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E273D104-24DC-23C5-EDAE-698C4B37C739}"/>
              </a:ext>
            </a:extLst>
          </p:cNvPr>
          <p:cNvSpPr/>
          <p:nvPr/>
        </p:nvSpPr>
        <p:spPr>
          <a:xfrm>
            <a:off x="4578107" y="60791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FDAAECD1-04D7-D522-E7AC-9F4B544E805E}"/>
              </a:ext>
            </a:extLst>
          </p:cNvPr>
          <p:cNvSpPr/>
          <p:nvPr/>
        </p:nvSpPr>
        <p:spPr>
          <a:xfrm>
            <a:off x="4578107" y="61294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E48247E6-3F3B-98DB-D6C1-03A307DFC8B5}"/>
              </a:ext>
            </a:extLst>
          </p:cNvPr>
          <p:cNvSpPr/>
          <p:nvPr/>
        </p:nvSpPr>
        <p:spPr>
          <a:xfrm>
            <a:off x="4578107" y="61796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5BBEE7B3-521B-302C-CC95-6344E4936AEA}"/>
              </a:ext>
            </a:extLst>
          </p:cNvPr>
          <p:cNvSpPr/>
          <p:nvPr/>
        </p:nvSpPr>
        <p:spPr>
          <a:xfrm>
            <a:off x="4578107" y="62298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51E9603C-2C64-DE59-2B98-A634E0C931F0}"/>
              </a:ext>
            </a:extLst>
          </p:cNvPr>
          <p:cNvSpPr/>
          <p:nvPr/>
        </p:nvSpPr>
        <p:spPr>
          <a:xfrm>
            <a:off x="4578107" y="62801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9458DB5C-C3C6-0199-F9FD-104614FDC131}"/>
              </a:ext>
            </a:extLst>
          </p:cNvPr>
          <p:cNvSpPr/>
          <p:nvPr/>
        </p:nvSpPr>
        <p:spPr>
          <a:xfrm>
            <a:off x="4578107" y="63303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9DA15590-9F28-644C-8DBC-01C64AAEE773}"/>
              </a:ext>
            </a:extLst>
          </p:cNvPr>
          <p:cNvSpPr/>
          <p:nvPr/>
        </p:nvSpPr>
        <p:spPr>
          <a:xfrm>
            <a:off x="4578107" y="63806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FA37030D-206B-709F-769C-02ECDCD541B1}"/>
              </a:ext>
            </a:extLst>
          </p:cNvPr>
          <p:cNvSpPr/>
          <p:nvPr/>
        </p:nvSpPr>
        <p:spPr>
          <a:xfrm>
            <a:off x="4578107" y="64308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7BFC6DE8-263A-9DD4-6F85-B65FA977D340}"/>
              </a:ext>
            </a:extLst>
          </p:cNvPr>
          <p:cNvSpPr/>
          <p:nvPr/>
        </p:nvSpPr>
        <p:spPr>
          <a:xfrm>
            <a:off x="4578107" y="64810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DEF21764-2446-5DF2-5559-583BA6245A7C}"/>
              </a:ext>
            </a:extLst>
          </p:cNvPr>
          <p:cNvSpPr/>
          <p:nvPr/>
        </p:nvSpPr>
        <p:spPr>
          <a:xfrm>
            <a:off x="4578107" y="65313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65B5CFBC-9A7C-06D5-AF96-61920BC4B815}"/>
              </a:ext>
            </a:extLst>
          </p:cNvPr>
          <p:cNvSpPr/>
          <p:nvPr/>
        </p:nvSpPr>
        <p:spPr>
          <a:xfrm>
            <a:off x="4578107" y="65815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77C28D89-291D-9197-3441-5F9AC2F6BD2C}"/>
              </a:ext>
            </a:extLst>
          </p:cNvPr>
          <p:cNvSpPr/>
          <p:nvPr/>
        </p:nvSpPr>
        <p:spPr>
          <a:xfrm>
            <a:off x="4578107" y="66318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B68CF350-3CE6-CECE-5D7B-2343B1CBE8FA}"/>
              </a:ext>
            </a:extLst>
          </p:cNvPr>
          <p:cNvSpPr/>
          <p:nvPr/>
        </p:nvSpPr>
        <p:spPr>
          <a:xfrm>
            <a:off x="4578107" y="66820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A910ECB9-296E-A778-2D57-E0EC5E720CDF}"/>
              </a:ext>
            </a:extLst>
          </p:cNvPr>
          <p:cNvSpPr/>
          <p:nvPr/>
        </p:nvSpPr>
        <p:spPr>
          <a:xfrm>
            <a:off x="4578107" y="6732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601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667" decel="49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2.22222E-6 L -0.13177 2.22222E-6 " pathEditMode="fixed" rAng="0" ptsTypes="AA">
                                      <p:cBhvr>
                                        <p:cTn id="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667" decel="49333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Motion origin="layout" path="M 0.0013 4.81481E-6 L -0.13203 4.81481E-6 " pathEditMode="fixed" rAng="0" ptsTypes="AA">
                                      <p:cBhvr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667" decel="49333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.0013 -1.11111E-6 L -0.13242 -1.11111E-6 " pathEditMode="fixed" rAng="0" ptsTypes="AA">
                                      <p:cBhvr>
                                        <p:cTn id="1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667" decel="49333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Motion origin="layout" path="M 0.0013 1.48148E-6 L -0.13216 1.48148E-6 " pathEditMode="fixed" rAng="0" ptsTypes="AA">
                                      <p:cBhvr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667" decel="49333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.0013 4.07407E-6 L -0.13242 4.07407E-6 " pathEditMode="fixed" rAng="0" ptsTypes="AA">
                                      <p:cBhvr>
                                        <p:cTn id="1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667" decel="49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1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667" decel="49333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.0013 7.40741E-7 L -0.13242 7.40741E-7 " pathEditMode="fixed" rAng="0" ptsTypes="AA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667" decel="49333" fill="hold" grpId="0" nodeType="withEffect">
                                  <p:stCondLst>
                                    <p:cond delay="7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2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667" decel="49333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.0013 -2.59259E-6 L -0.13177 -2.59259E-6 " pathEditMode="fixed" rAng="0" ptsTypes="AA">
                                      <p:cBhvr>
                                        <p:cTn id="2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667" decel="49333" fill="hold" grpId="0" nodeType="withEffect">
                                  <p:stCondLst>
                                    <p:cond delay="90"/>
                                  </p:stCondLst>
                                  <p:childTnLst>
                                    <p:animMotion origin="layout" path="M 0.0013 1.38778E-17 L -0.13151 1.38778E-17 " pathEditMode="fixed" rAng="0" ptsTypes="AA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667" decel="4933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13 2.59259E-6 L -0.13242 2.59259E-6 " pathEditMode="fixed" rAng="0" ptsTypes="AA">
                                      <p:cBhvr>
                                        <p:cTn id="2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667" decel="49333" fill="hold" grpId="0" nodeType="withEffect">
                                  <p:stCondLst>
                                    <p:cond delay="110"/>
                                  </p:stCondLst>
                                  <p:childTnLst>
                                    <p:animMotion origin="layout" path="M 0.0013 -3.33333E-6 L -0.13216 -3.33333E-6 " pathEditMode="fixed" rAng="0" ptsTypes="AA">
                                      <p:cBhvr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667" decel="49333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.0013 -7.40741E-7 L -0.13242 -7.40741E-7 " pathEditMode="fixed" rAng="0" ptsTypes="AA">
                                      <p:cBhvr>
                                        <p:cTn id="3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667" decel="49333" fill="hold" grpId="0" nodeType="withEffect">
                                  <p:stCondLst>
                                    <p:cond delay="130"/>
                                  </p:stCondLst>
                                  <p:childTnLst>
                                    <p:animMotion origin="layout" path="M 0.0013 1.85185E-6 L -0.13216 1.85185E-6 " pathEditMode="fixed" rAng="0" ptsTypes="AA">
                                      <p:cBhvr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667" decel="49333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.0013 -4.07407E-6 L -0.13203 -4.07407E-6 " pathEditMode="fixed" rAng="0" ptsTypes="AA">
                                      <p:cBhvr>
                                        <p:cTn id="3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667" decel="49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13 -1.48148E-6 L -0.13203 -1.48148E-6 " pathEditMode="fixed" rAng="0" ptsTypes="AA">
                                      <p:cBhvr>
                                        <p:cTn id="3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667" decel="49333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.0013 1.11111E-6 L -0.13216 1.11111E-6 " pathEditMode="fixed" rAng="0" ptsTypes="AA">
                                      <p:cBhvr>
                                        <p:cTn id="3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667" decel="49333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Motion origin="layout" path="M 0.0013 -4.81481E-6 L -0.13216 -4.81481E-6 " pathEditMode="fixed" rAng="0" ptsTypes="AA">
                                      <p:cBhvr>
                                        <p:cTn id="4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667" decel="49333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.0013 -2.22222E-6 L -0.13242 -2.22222E-6 " pathEditMode="fixed" rAng="0" ptsTypes="AA">
                                      <p:cBhvr>
                                        <p:cTn id="42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667" decel="49333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animMotion origin="layout" path="M 0.0013 3.7037E-7 L -0.13216 3.7037E-7 " pathEditMode="fixed" rAng="0" ptsTypes="AA">
                                      <p:cBhvr>
                                        <p:cTn id="4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667" decel="4933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3 4.44444E-6 L -0.13203 4.44444E-6 " pathEditMode="fixed" rAng="0" ptsTypes="AA">
                                      <p:cBhvr>
                                        <p:cTn id="4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667" decel="49333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0013 -2.96296E-6 L -0.13216 -2.96296E-6 " pathEditMode="fixed" rAng="0" ptsTypes="AA">
                                      <p:cBhvr>
                                        <p:cTn id="4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667" decel="49333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.0013 1.11111E-6 L -0.13151 1.11111E-6 " pathEditMode="fixed" rAng="0" ptsTypes="AA">
                                      <p:cBhvr>
                                        <p:cTn id="5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667" decel="49333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Motion origin="layout" path="M 0.0013 3.7037E-6 L -0.13203 3.7037E-6 " pathEditMode="fixed" rAng="0" ptsTypes="AA">
                                      <p:cBhvr>
                                        <p:cTn id="5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667" decel="49333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.0013 -3.7037E-6 L -0.13216 -3.7037E-6 " pathEditMode="fixed" rAng="0" ptsTypes="AA">
                                      <p:cBhvr>
                                        <p:cTn id="5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667" decel="49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13 3.7037E-7 L -0.13216 3.7037E-7 " pathEditMode="fixed" rAng="0" ptsTypes="AA">
                                      <p:cBhvr>
                                        <p:cTn id="56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667" decel="49333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.0013 2.96296E-6 L -0.13203 2.96296E-6 " pathEditMode="fixed" rAng="0" ptsTypes="AA">
                                      <p:cBhvr>
                                        <p:cTn id="5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667" decel="49333" fill="hold" grpId="0" nodeType="withEffect">
                                  <p:stCondLst>
                                    <p:cond delay="270"/>
                                  </p:stCondLst>
                                  <p:childTnLst>
                                    <p:animMotion origin="layout" path="M 0.0013 -4.44444E-6 L -0.13216 -4.44444E-6 " pathEditMode="fixed" rAng="0" ptsTypes="AA">
                                      <p:cBhvr>
                                        <p:cTn id="6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667" decel="49333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.0013 -3.7037E-7 L -0.13216 -3.7037E-7 " pathEditMode="fixed" rAng="0" ptsTypes="AA">
                                      <p:cBhvr>
                                        <p:cTn id="6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667" decel="49333" fill="hold" grpId="0" nodeType="withEffect">
                                  <p:stCondLst>
                                    <p:cond delay="290"/>
                                  </p:stCondLst>
                                  <p:childTnLst>
                                    <p:animMotion origin="layout" path="M 0.0013 2.22222E-6 L -0.13216 2.22222E-6 " pathEditMode="fixed" rAng="0" ptsTypes="AA">
                                      <p:cBhvr>
                                        <p:cTn id="6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667" decel="4933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13 4.81481E-6 L -0.13203 4.81481E-6 " pathEditMode="fixed" rAng="0" ptsTypes="AA">
                                      <p:cBhvr>
                                        <p:cTn id="6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667" decel="49333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Motion origin="layout" path="M 0.0013 -1.11111E-6 L -0.13177 -1.11111E-6 " pathEditMode="fixed" rAng="0" ptsTypes="AA">
                                      <p:cBhvr>
                                        <p:cTn id="6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667" decel="49333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.0013 1.48148E-6 L -0.13216 1.48148E-6 " pathEditMode="fixed" rAng="0" ptsTypes="AA">
                                      <p:cBhvr>
                                        <p:cTn id="70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667" decel="49333" fill="hold" grpId="0" nodeType="withEffect">
                                  <p:stCondLst>
                                    <p:cond delay="330"/>
                                  </p:stCondLst>
                                  <p:childTnLst>
                                    <p:animMotion origin="layout" path="M 0.0013 4.07407E-6 L -0.13216 4.07407E-6 " pathEditMode="fixed" rAng="0" ptsTypes="AA">
                                      <p:cBhvr>
                                        <p:cTn id="7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667" decel="49333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7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667" decel="49333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0013 7.40741E-7 L -0.13203 7.40741E-7 " pathEditMode="fixed" rAng="0" ptsTypes="AA">
                                      <p:cBhvr>
                                        <p:cTn id="7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667" decel="49333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78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667" decel="49333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.0013 -2.59259E-6 L -0.13216 -2.59259E-6 " pathEditMode="fixed" rAng="0" ptsTypes="AA">
                                      <p:cBhvr>
                                        <p:cTn id="8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667" decel="49333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.0013 0 L -0.13216 0 " pathEditMode="fixed" rAng="0" ptsTypes="AA">
                                      <p:cBhvr>
                                        <p:cTn id="8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667" decel="49333" fill="hold" grpId="0" nodeType="withEffect">
                                  <p:stCondLst>
                                    <p:cond delay="390"/>
                                  </p:stCondLst>
                                  <p:childTnLst>
                                    <p:animMotion origin="layout" path="M 0.0013 4.07407E-6 L -0.13216 4.07407E-6 " pathEditMode="fixed" rAng="0" ptsTypes="AA">
                                      <p:cBhvr>
                                        <p:cTn id="8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667" decel="4933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13 -3.33333E-6 L -0.13203 -3.33333E-6 " pathEditMode="fixed" rAng="0" ptsTypes="AA">
                                      <p:cBhvr>
                                        <p:cTn id="8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667" decel="49333" fill="hold" grpId="0" nodeType="withEffect">
                                  <p:stCondLst>
                                    <p:cond delay="41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8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667" decel="49333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.0013 3.33333E-6 L -0.13242 3.33333E-6 " pathEditMode="fixed" rAng="0" ptsTypes="AA">
                                      <p:cBhvr>
                                        <p:cTn id="9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667" decel="49333" fill="hold" grpId="0" nodeType="withEffect">
                                  <p:stCondLst>
                                    <p:cond delay="430"/>
                                  </p:stCondLst>
                                  <p:childTnLst>
                                    <p:animMotion origin="layout" path="M 0.0013 -4.07407E-6 L -0.13216 -4.07407E-6 " pathEditMode="fixed" rAng="0" ptsTypes="AA">
                                      <p:cBhvr>
                                        <p:cTn id="9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667" decel="49333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.0013 -1.48148E-6 L -0.13177 -1.48148E-6 " pathEditMode="fixed" rAng="0" ptsTypes="AA">
                                      <p:cBhvr>
                                        <p:cTn id="94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667" decel="49333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9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667" decel="49333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.0013 -4.81481E-6 L -0.13203 -4.81481E-6 " pathEditMode="fixed" rAng="0" ptsTypes="AA">
                                      <p:cBhvr>
                                        <p:cTn id="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667" decel="49333" fill="hold" grpId="0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0.0013 -2.22222E-6 L -0.13216 -2.22222E-6 " pathEditMode="fixed" rAng="0" ptsTypes="AA">
                                      <p:cBhvr>
                                        <p:cTn id="100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667" decel="49333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.0013 1.85185E-6 L -0.13242 1.85185E-6 " pathEditMode="fixed" rAng="0" ptsTypes="AA">
                                      <p:cBhvr>
                                        <p:cTn id="10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667" decel="49333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animMotion origin="layout" path="M 0.0013 4.44444E-6 L -0.13203 4.44444E-6 " pathEditMode="fixed" rAng="0" ptsTypes="AA">
                                      <p:cBhvr>
                                        <p:cTn id="104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path" presetSubtype="0" accel="50667" decel="49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13 -2.96296E-6 L -0.13229 -2.96296E-6 " pathEditMode="fixed" rAng="0" ptsTypes="AA">
                                      <p:cBhvr>
                                        <p:cTn id="106" dur="75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667" decel="49333" fill="hold" grpId="0" nodeType="withEffect">
                                  <p:stCondLst>
                                    <p:cond delay="510"/>
                                  </p:stCondLst>
                                  <p:childTnLst>
                                    <p:animMotion origin="layout" path="M 0.0013 1.11111E-6 L -0.13229 1.11111E-6 " pathEditMode="fixed" rAng="0" ptsTypes="AA">
                                      <p:cBhvr>
                                        <p:cTn id="108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5" presetClass="path" presetSubtype="0" accel="50667" decel="49333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.0013 3.7037E-6 L -0.13229 3.7037E-6 " pathEditMode="fixed" rAng="0" ptsTypes="AA">
                                      <p:cBhvr>
                                        <p:cTn id="110" dur="7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35" presetClass="path" presetSubtype="0" accel="50667" decel="49333" fill="hold" grpId="0" nodeType="withEffect">
                                  <p:stCondLst>
                                    <p:cond delay="530"/>
                                  </p:stCondLst>
                                  <p:childTnLst>
                                    <p:animMotion origin="layout" path="M 0.0013 -3.7037E-6 L -0.13229 -3.7037E-6 " pathEditMode="fixed" rAng="0" ptsTypes="AA">
                                      <p:cBhvr>
                                        <p:cTn id="112" dur="7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667" decel="49333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.0013 3.7037E-7 L -0.13229 3.7037E-7 " pathEditMode="fixed" rAng="0" ptsTypes="AA">
                                      <p:cBhvr>
                                        <p:cTn id="114" dur="7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35" presetClass="path" presetSubtype="0" accel="50667" decel="49333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.0013 2.96296E-6 L -0.13229 2.96296E-6 " pathEditMode="fixed" rAng="0" ptsTypes="AA">
                                      <p:cBhvr>
                                        <p:cTn id="116" dur="7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667" decel="49333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.0013 -2.96296E-6 L -0.13229 -2.96296E-6 " pathEditMode="fixed" rAng="0" ptsTypes="AA">
                                      <p:cBhvr>
                                        <p:cTn id="11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667" decel="49333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Motion origin="layout" path="M 0.0013 -3.7037E-7 L -0.13242 -3.7037E-7 " pathEditMode="fixed" rAng="0" ptsTypes="AA">
                                      <p:cBhvr>
                                        <p:cTn id="120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accel="50667" decel="49333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.0013 2.22222E-6 L -0.13242 2.22222E-6 " pathEditMode="fixed" rAng="0" ptsTypes="AA">
                                      <p:cBhvr>
                                        <p:cTn id="12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667" decel="49333" fill="hold" grpId="0" nodeType="withEffect">
                                  <p:stCondLst>
                                    <p:cond delay="590"/>
                                  </p:stCondLst>
                                  <p:childTnLst>
                                    <p:animMotion origin="layout" path="M 0.0013 -3.7037E-6 L -0.13229 -3.7037E-6 " pathEditMode="fixed" rAng="0" ptsTypes="AA">
                                      <p:cBhvr>
                                        <p:cTn id="124" dur="7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5" presetClass="path" presetSubtype="0" accel="50667" decel="4933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013 -1.11111E-6 L -0.13242 -1.11111E-6 " pathEditMode="fixed" rAng="0" ptsTypes="AA">
                                      <p:cBhvr>
                                        <p:cTn id="126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35" presetClass="path" presetSubtype="0" accel="50667" decel="49333" fill="hold" grpId="0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0.0013 1.48148E-6 L -0.13229 1.48148E-6 " pathEditMode="fixed" rAng="0" ptsTypes="AA">
                                      <p:cBhvr>
                                        <p:cTn id="128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path" presetSubtype="0" accel="50667" decel="49333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.0013 -4.44444E-6 L -0.13229 -4.44444E-6 " pathEditMode="fixed" rAng="0" ptsTypes="AA">
                                      <p:cBhvr>
                                        <p:cTn id="130" dur="7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5" presetClass="path" presetSubtype="0" accel="50667" decel="49333" fill="hold" grpId="0" nodeType="withEffect">
                                  <p:stCondLst>
                                    <p:cond delay="630"/>
                                  </p:stCondLst>
                                  <p:childTnLst>
                                    <p:animMotion origin="layout" path="M 0.0013 -1.85185E-6 L -0.13268 -1.85185E-6 " pathEditMode="fixed" rAng="0" ptsTypes="AA">
                                      <p:cBhvr>
                                        <p:cTn id="132" dur="7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35" presetClass="path" presetSubtype="0" accel="50667" decel="49333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.0013 7.40741E-7 L -0.13255 -0.00255 " pathEditMode="fixed" rAng="0" ptsTypes="AA">
                                      <p:cBhvr>
                                        <p:cTn id="134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13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5" presetClass="path" presetSubtype="0" accel="50667" decel="49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.0013 4.81481E-6 L -0.13229 4.81481E-6 " pathEditMode="fixed" rAng="0" ptsTypes="AA">
                                      <p:cBhvr>
                                        <p:cTn id="136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667" decel="49333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.0013 -2.59259E-6 L -0.13268 -2.59259E-6 " pathEditMode="fixed" rAng="0" ptsTypes="AA">
                                      <p:cBhvr>
                                        <p:cTn id="138" dur="75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667" decel="49333" fill="hold" grpId="0" nodeType="withEffect">
                                  <p:stCondLst>
                                    <p:cond delay="670"/>
                                  </p:stCondLst>
                                  <p:childTnLst>
                                    <p:animMotion origin="layout" path="M 0.0013 0 L -0.13242 0 " pathEditMode="fixed" rAng="0" ptsTypes="AA">
                                      <p:cBhvr>
                                        <p:cTn id="140" dur="75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667" decel="49333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.0013 4.07407E-6 L -0.13229 4.07407E-6 " pathEditMode="fixed" rAng="0" ptsTypes="AA">
                                      <p:cBhvr>
                                        <p:cTn id="142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667" decel="49333" fill="hold" grpId="0" nodeType="withEffect">
                                  <p:stCondLst>
                                    <p:cond delay="690"/>
                                  </p:stCondLst>
                                  <p:childTnLst>
                                    <p:animMotion origin="layout" path="M 0.0013 -3.33333E-6 L -0.13268 -3.33333E-6 " pathEditMode="fixed" rAng="0" ptsTypes="AA">
                                      <p:cBhvr>
                                        <p:cTn id="144" dur="7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667" decel="49333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146" dur="75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667" decel="49333" fill="hold" grpId="0" nodeType="withEffect">
                                  <p:stCondLst>
                                    <p:cond delay="71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148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667" decel="49333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.0013 -4.07407E-6 L -0.1319 -4.07407E-6 " pathEditMode="fixed" rAng="0" ptsTypes="AA">
                                      <p:cBhvr>
                                        <p:cTn id="150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667" decel="49333" fill="hold" grpId="0" nodeType="withEffect">
                                  <p:stCondLst>
                                    <p:cond delay="730"/>
                                  </p:stCondLst>
                                  <p:childTnLst>
                                    <p:animMotion origin="layout" path="M 0.0013 0 L -0.13216 0 " pathEditMode="fixed" rAng="0" ptsTypes="AA">
                                      <p:cBhvr>
                                        <p:cTn id="152" dur="7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667" decel="49333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154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667" decel="49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13 -4.81481E-6 L -0.13216 -4.81481E-6 " pathEditMode="fixed" rAng="0" ptsTypes="AA">
                                      <p:cBhvr>
                                        <p:cTn id="156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667" decel="49333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.0013 -7.40741E-7 L -0.13242 -7.40741E-7 " pathEditMode="fixed" rAng="0" ptsTypes="AA">
                                      <p:cBhvr>
                                        <p:cTn id="158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667" decel="49333" fill="hold" grpId="0" nodeType="withEffect">
                                  <p:stCondLst>
                                    <p:cond delay="770"/>
                                  </p:stCondLst>
                                  <p:childTnLst>
                                    <p:animMotion origin="layout" path="M 0.0013 1.85185E-6 L -0.13216 1.85185E-6 " pathEditMode="fixed" rAng="0" ptsTypes="AA">
                                      <p:cBhvr>
                                        <p:cTn id="160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667" decel="49333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.0013 4.44444E-6 L -0.13242 4.44444E-6 " pathEditMode="fixed" rAng="0" ptsTypes="AA">
                                      <p:cBhvr>
                                        <p:cTn id="162" dur="7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667" decel="49333" fill="hold" grpId="0" nodeType="withEffect">
                                  <p:stCondLst>
                                    <p:cond delay="790"/>
                                  </p:stCondLst>
                                  <p:childTnLst>
                                    <p:animMotion origin="layout" path="M 0.0013 -1.48148E-6 L -0.13216 -1.48148E-6 " pathEditMode="fixed" rAng="0" ptsTypes="AA">
                                      <p:cBhvr>
                                        <p:cTn id="164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667" decel="49333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13 1.11111E-6 L -0.1319 1.11111E-6 " pathEditMode="fixed" rAng="0" ptsTypes="AA">
                                      <p:cBhvr>
                                        <p:cTn id="166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5" presetClass="path" presetSubtype="0" accel="50667" decel="49333" fill="hold" grpId="0" nodeType="withEffect">
                                  <p:stCondLst>
                                    <p:cond delay="810"/>
                                  </p:stCondLst>
                                  <p:childTnLst>
                                    <p:animMotion origin="layout" path="M 0.0013 3.7037E-6 L -0.13229 3.7037E-6 " pathEditMode="fixed" rAng="0" ptsTypes="AA">
                                      <p:cBhvr>
                                        <p:cTn id="168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accel="50667" decel="49333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.0013 -2.22222E-6 L -0.13229 -2.22222E-6 " pathEditMode="fixed" rAng="0" ptsTypes="AA">
                                      <p:cBhvr>
                                        <p:cTn id="170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5" presetClass="path" presetSubtype="0" accel="50667" decel="49333" fill="hold" grpId="0" nodeType="withEffect">
                                  <p:stCondLst>
                                    <p:cond delay="830"/>
                                  </p:stCondLst>
                                  <p:childTnLst>
                                    <p:animMotion origin="layout" path="M 0.0013 3.7037E-7 L -0.13229 3.7037E-7 " pathEditMode="fixed" rAng="0" ptsTypes="AA">
                                      <p:cBhvr>
                                        <p:cTn id="172" dur="7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5" presetClass="path" presetSubtype="0" accel="50667" decel="49333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.0013 2.96296E-6 L -0.13216 2.96296E-6 " pathEditMode="fixed" rAng="0" ptsTypes="AA">
                                      <p:cBhvr>
                                        <p:cTn id="174" dur="7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path" presetSubtype="0" accel="50667" decel="49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0.0013 -2.96296E-6 L -0.13229 -2.96296E-6 " pathEditMode="fixed" rAng="0" ptsTypes="AA">
                                      <p:cBhvr>
                                        <p:cTn id="176" dur="7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5" presetClass="path" presetSubtype="0" accel="50667" decel="49333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.0013 -3.7037E-7 L -0.13229 -3.7037E-7 " pathEditMode="fixed" rAng="0" ptsTypes="AA">
                                      <p:cBhvr>
                                        <p:cTn id="178" dur="7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667" decel="49333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animMotion origin="layout" path="M 0.0013 2.22222E-6 L -0.13229 2.22222E-6 " pathEditMode="fixed" rAng="0" ptsTypes="AA">
                                      <p:cBhvr>
                                        <p:cTn id="180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35" presetClass="path" presetSubtype="0" accel="50667" decel="49333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.0013 -3.7037E-6 L -0.13229 -3.7037E-6 " pathEditMode="fixed" rAng="0" ptsTypes="AA">
                                      <p:cBhvr>
                                        <p:cTn id="182" dur="7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5" presetClass="path" presetSubtype="0" accel="50667" decel="49333" fill="hold" grpId="0" nodeType="withEffect">
                                  <p:stCondLst>
                                    <p:cond delay="890"/>
                                  </p:stCondLst>
                                  <p:childTnLst>
                                    <p:animMotion origin="layout" path="M 0.0013 -1.11111E-6 L -0.13229 -1.11111E-6 " pathEditMode="fixed" rAng="0" ptsTypes="AA">
                                      <p:cBhvr>
                                        <p:cTn id="184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35" presetClass="path" presetSubtype="0" accel="50667" decel="4933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0013 1.48148E-6 L -0.13242 1.48148E-6 " pathEditMode="fixed" rAng="0" ptsTypes="AA">
                                      <p:cBhvr>
                                        <p:cTn id="186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35" presetClass="path" presetSubtype="0" accel="50667" decel="49333" fill="hold" grpId="0" nodeType="withEffect">
                                  <p:stCondLst>
                                    <p:cond delay="910"/>
                                  </p:stCondLst>
                                  <p:childTnLst>
                                    <p:animMotion origin="layout" path="M 0.0013 -4.44444E-6 L -0.13216 -4.44444E-6 " pathEditMode="fixed" rAng="0" ptsTypes="AA">
                                      <p:cBhvr>
                                        <p:cTn id="188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35" presetClass="path" presetSubtype="0" accel="50667" decel="49333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.0013 -1.85185E-6 L -0.13242 -1.85185E-6 " pathEditMode="fixed" rAng="0" ptsTypes="AA">
                                      <p:cBhvr>
                                        <p:cTn id="190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35" presetClass="path" presetSubtype="0" accel="50667" decel="49333" fill="hold" grpId="0" nodeType="withEffect">
                                  <p:stCondLst>
                                    <p:cond delay="930"/>
                                  </p:stCondLst>
                                  <p:childTnLst>
                                    <p:animMotion origin="layout" path="M 0.0013 2.22222E-6 L -0.13242 2.22222E-6 " pathEditMode="fixed" rAng="0" ptsTypes="AA">
                                      <p:cBhvr>
                                        <p:cTn id="192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35" presetClass="path" presetSubtype="0" accel="50667" decel="49333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.0013 4.81481E-6 L -0.13229 4.81481E-6 " pathEditMode="fixed" rAng="0" ptsTypes="AA">
                                      <p:cBhvr>
                                        <p:cTn id="194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35" presetClass="path" presetSubtype="0" accel="50667" decel="49333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013 -2.59259E-6 L -0.13216 -2.59259E-6 " pathEditMode="fixed" rAng="0" ptsTypes="AA">
                                      <p:cBhvr>
                                        <p:cTn id="196" dur="7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35" presetClass="path" presetSubtype="0" accel="50667" decel="49333" fill="hold" grpId="0" nodeType="withEffect">
                                  <p:stCondLst>
                                    <p:cond delay="960"/>
                                  </p:stCondLst>
                                  <p:childTnLst>
                                    <p:animMotion origin="layout" path="M 0.0013 1.48148E-6 L -0.1319 1.48148E-6 " pathEditMode="fixed" rAng="0" ptsTypes="AA">
                                      <p:cBhvr>
                                        <p:cTn id="198" dur="7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35" presetClass="path" presetSubtype="0" accel="50667" decel="49333" fill="hold" grpId="0" nodeType="withEffect">
                                  <p:stCondLst>
                                    <p:cond delay="970"/>
                                  </p:stCondLst>
                                  <p:childTnLst>
                                    <p:animMotion origin="layout" path="M 0.0013 4.07407E-6 L -0.13216 4.07407E-6 " pathEditMode="fixed" rAng="0" ptsTypes="AA">
                                      <p:cBhvr>
                                        <p:cTn id="200" dur="7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35" presetClass="path" presetSubtype="0" accel="50667" decel="49333" fill="hold" grpId="0" nodeType="withEffect">
                                  <p:stCondLst>
                                    <p:cond delay="980"/>
                                  </p:stCondLst>
                                  <p:childTnLst>
                                    <p:animMotion origin="layout" path="M 0.0013 -3.33333E-6 L -0.13216 -3.33333E-6 " pathEditMode="fixed" rAng="0" ptsTypes="AA">
                                      <p:cBhvr>
                                        <p:cTn id="202" dur="7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667" decel="49333" fill="hold" grpId="0" nodeType="withEffect">
                                  <p:stCondLst>
                                    <p:cond delay="990"/>
                                  </p:stCondLst>
                                  <p:childTnLst>
                                    <p:animMotion origin="layout" path="M 0.0013 7.40741E-7 L -0.13229 7.40741E-7 " pathEditMode="fixed" rAng="0" ptsTypes="AA">
                                      <p:cBhvr>
                                        <p:cTn id="204" dur="7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667" decel="4933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3 3.33333E-6 L -0.13177 3.33333E-6 " pathEditMode="fixed" rAng="0" ptsTypes="AA">
                                      <p:cBhvr>
                                        <p:cTn id="206" dur="7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35" presetClass="path" presetSubtype="0" accel="50667" decel="49333" fill="hold" grpId="0" nodeType="withEffect">
                                  <p:stCondLst>
                                    <p:cond delay="1010"/>
                                  </p:stCondLst>
                                  <p:childTnLst>
                                    <p:animMotion origin="layout" path="M 0.0013 -4.07407E-6 L -0.13203 -4.07407E-6 " pathEditMode="fixed" rAng="0" ptsTypes="AA">
                                      <p:cBhvr>
                                        <p:cTn id="208" dur="75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35" presetClass="path" presetSubtype="0" accel="50667" decel="49333" fill="hold" grpId="0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0.0013 1.11022E-16 L -0.13242 1.11022E-16 " pathEditMode="fixed" rAng="0" ptsTypes="AA">
                                      <p:cBhvr>
                                        <p:cTn id="210" dur="7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35" presetClass="path" presetSubtype="0" accel="50667" decel="49333" fill="hold" grpId="0" nodeType="withEffect">
                                  <p:stCondLst>
                                    <p:cond delay="103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212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35" presetClass="path" presetSubtype="0" accel="50667" decel="49333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animMotion origin="layout" path="M 0.0013 -4.81481E-6 L -0.13242 -4.81481E-6 " pathEditMode="fixed" rAng="0" ptsTypes="AA">
                                      <p:cBhvr>
                                        <p:cTn id="214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35" presetClass="path" presetSubtype="0" accel="50667" decel="49333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216" dur="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35" presetClass="path" presetSubtype="0" accel="50667" decel="49333" fill="hold" grpId="0" nodeType="withEffect">
                                  <p:stCondLst>
                                    <p:cond delay="1060"/>
                                  </p:stCondLst>
                                  <p:childTnLst>
                                    <p:animMotion origin="layout" path="M 0.0013 1.85185E-6 L -0.13242 1.85185E-6 " pathEditMode="fixed" rAng="0" ptsTypes="AA">
                                      <p:cBhvr>
                                        <p:cTn id="218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35" presetClass="path" presetSubtype="0" accel="50667" decel="49333" fill="hold" grpId="0" nodeType="withEffect">
                                  <p:stCondLst>
                                    <p:cond delay="1070"/>
                                  </p:stCondLst>
                                  <p:childTnLst>
                                    <p:animMotion origin="layout" path="M 0.0013 4.44444E-6 L -0.13216 4.44444E-6 " pathEditMode="fixed" rAng="0" ptsTypes="AA">
                                      <p:cBhvr>
                                        <p:cTn id="220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35" presetClass="path" presetSubtype="0" accel="50667" decel="49333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Motion origin="layout" path="M 0.0013 -1.48148E-6 L -0.13177 -1.48148E-6 " pathEditMode="fixed" rAng="0" ptsTypes="AA">
                                      <p:cBhvr>
                                        <p:cTn id="222" dur="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35" presetClass="path" presetSubtype="0" accel="50667" decel="49333" fill="hold" grpId="0" nodeType="withEffect">
                                  <p:stCondLst>
                                    <p:cond delay="1090"/>
                                  </p:stCondLst>
                                  <p:childTnLst>
                                    <p:animMotion origin="layout" path="M 0.0013 1.11111E-6 L -0.13151 1.11111E-6 " pathEditMode="fixed" rAng="0" ptsTypes="AA">
                                      <p:cBhvr>
                                        <p:cTn id="224" dur="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35" presetClass="path" presetSubtype="0" accel="50667" decel="49333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3 -4.81481E-6 L -0.13242 -4.81481E-6 " pathEditMode="fixed" rAng="0" ptsTypes="AA">
                                      <p:cBhvr>
                                        <p:cTn id="226" dur="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35" presetClass="path" presetSubtype="0" accel="50667" decel="49333" fill="hold" grpId="0" nodeType="withEffect">
                                  <p:stCondLst>
                                    <p:cond delay="1110"/>
                                  </p:stCondLst>
                                  <p:childTnLst>
                                    <p:animMotion origin="layout" path="M 0.0013 -2.22222E-6 L -0.13216 -2.22222E-6 " pathEditMode="fixed" rAng="0" ptsTypes="AA">
                                      <p:cBhvr>
                                        <p:cTn id="228" dur="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35" presetClass="path" presetSubtype="0" accel="50667" decel="49333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0.0013 3.7037E-7 L -0.13242 3.7037E-7 " pathEditMode="fixed" rAng="0" ptsTypes="AA">
                                      <p:cBhvr>
                                        <p:cTn id="230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35" presetClass="path" presetSubtype="0" accel="50667" decel="49333" fill="hold" grpId="0" nodeType="withEffect">
                                  <p:stCondLst>
                                    <p:cond delay="1130"/>
                                  </p:stCondLst>
                                  <p:childTnLst>
                                    <p:animMotion origin="layout" path="M 0.0013 4.44444E-6 L -0.13216 4.44444E-6 " pathEditMode="fixed" rAng="0" ptsTypes="AA">
                                      <p:cBhvr>
                                        <p:cTn id="232" dur="7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35" presetClass="path" presetSubtype="0" accel="50667" decel="49333" fill="hold" grpId="0" nodeType="withEffect">
                                  <p:stCondLst>
                                    <p:cond delay="1140"/>
                                  </p:stCondLst>
                                  <p:childTnLst>
                                    <p:animMotion origin="layout" path="M 0.0013 -2.96296E-6 L -0.13203 -2.96296E-6 " pathEditMode="fixed" rAng="0" ptsTypes="AA">
                                      <p:cBhvr>
                                        <p:cTn id="234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35" presetClass="path" presetSubtype="0" accel="50667" decel="49333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0.0013 -3.7037E-7 L -0.13203 -3.7037E-7 " pathEditMode="fixed" rAng="0" ptsTypes="AA">
                                      <p:cBhvr>
                                        <p:cTn id="236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35" presetClass="path" presetSubtype="0" accel="50667" decel="49333" fill="hold" grpId="0" nodeType="withEffect">
                                  <p:stCondLst>
                                    <p:cond delay="1160"/>
                                  </p:stCondLst>
                                  <p:childTnLst>
                                    <p:animMotion origin="layout" path="M 0.0013 3.7037E-6 L -0.13216 3.7037E-6 " pathEditMode="fixed" rAng="0" ptsTypes="AA">
                                      <p:cBhvr>
                                        <p:cTn id="238" dur="7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35" presetClass="path" presetSubtype="0" accel="50667" decel="49333" fill="hold" grpId="0" nodeType="withEffect">
                                  <p:stCondLst>
                                    <p:cond delay="1170"/>
                                  </p:stCondLst>
                                  <p:childTnLst>
                                    <p:animMotion origin="layout" path="M 0.0013 -3.7037E-6 L -0.13216 -3.7037E-6 " pathEditMode="fixed" rAng="0" ptsTypes="AA">
                                      <p:cBhvr>
                                        <p:cTn id="240" dur="75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35" presetClass="path" presetSubtype="0" accel="50667" decel="49333" fill="hold" grpId="0" nodeType="withEffect">
                                  <p:stCondLst>
                                    <p:cond delay="1180"/>
                                  </p:stCondLst>
                                  <p:childTnLst>
                                    <p:animMotion origin="layout" path="M 0.0013 -1.11111E-6 L -0.13242 -1.11111E-6 " pathEditMode="fixed" rAng="0" ptsTypes="AA">
                                      <p:cBhvr>
                                        <p:cTn id="242" dur="7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35" presetClass="path" presetSubtype="0" accel="50667" decel="49333" fill="hold" grpId="0" nodeType="withEffect">
                                  <p:stCondLst>
                                    <p:cond delay="1190"/>
                                  </p:stCondLst>
                                  <p:childTnLst>
                                    <p:animMotion origin="layout" path="M 0.0013 2.96296E-6 L -0.13216 2.96296E-6 " pathEditMode="fixed" rAng="0" ptsTypes="AA">
                                      <p:cBhvr>
                                        <p:cTn id="244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35" presetClass="path" presetSubtype="0" accel="50667" decel="4933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013 -4.44444E-6 L -0.13203 -4.44444E-6 " pathEditMode="fixed" rAng="0" ptsTypes="AA">
                                      <p:cBhvr>
                                        <p:cTn id="246" dur="7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35" presetClass="path" presetSubtype="0" accel="50667" decel="49333" fill="hold" grpId="0" nodeType="withEffect">
                                  <p:stCondLst>
                                    <p:cond delay="121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248" dur="7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35" presetClass="path" presetSubtype="0" accel="50667" decel="49333" fill="hold" grpId="0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0.0013 2.22222E-6 L -0.13151 2.22222E-6 " pathEditMode="fixed" rAng="0" ptsTypes="AA">
                                      <p:cBhvr>
                                        <p:cTn id="250" dur="7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35" presetClass="path" presetSubtype="0" accel="50667" decel="49333" fill="hold" grpId="0" nodeType="withEffect">
                                  <p:stCondLst>
                                    <p:cond delay="1230"/>
                                  </p:stCondLst>
                                  <p:childTnLst>
                                    <p:animMotion origin="layout" path="M 0.0013 4.81481E-6 L -0.13203 4.81481E-6 " pathEditMode="fixed" rAng="0" ptsTypes="AA">
                                      <p:cBhvr>
                                        <p:cTn id="252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35" presetClass="path" presetSubtype="0" accel="50667" decel="49333" fill="hold" grpId="0" nodeType="withEffect">
                                  <p:stCondLst>
                                    <p:cond delay="1240"/>
                                  </p:stCondLst>
                                  <p:childTnLst>
                                    <p:animMotion origin="layout" path="M 0.0013 -2.59259E-6 L -0.13216 -2.59259E-6 " pathEditMode="fixed" rAng="0" ptsTypes="AA">
                                      <p:cBhvr>
                                        <p:cTn id="254" dur="7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35" presetClass="path" presetSubtype="0" accel="50667" decel="49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13 1.48148E-6 L -0.13216 1.48148E-6 " pathEditMode="fixed" rAng="0" ptsTypes="AA">
                                      <p:cBhvr>
                                        <p:cTn id="256" dur="7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35" presetClass="path" presetSubtype="0" accel="50667" decel="49333" fill="hold" grpId="0" nodeType="withEffect">
                                  <p:stCondLst>
                                    <p:cond delay="1260"/>
                                  </p:stCondLst>
                                  <p:childTnLst>
                                    <p:animMotion origin="layout" path="M 0.0013 4.07407E-6 L -0.13203 4.07407E-6 " pathEditMode="fixed" rAng="0" ptsTypes="AA">
                                      <p:cBhvr>
                                        <p:cTn id="258" dur="7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35" presetClass="path" presetSubtype="0" accel="50667" decel="49333" fill="hold" grpId="0" nodeType="withEffect">
                                  <p:stCondLst>
                                    <p:cond delay="1270"/>
                                  </p:stCondLst>
                                  <p:childTnLst>
                                    <p:animMotion origin="layout" path="M 0.0013 -1.85185E-6 L -0.13216 -1.85185E-6 " pathEditMode="fixed" rAng="0" ptsTypes="AA">
                                      <p:cBhvr>
                                        <p:cTn id="260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35" presetClass="path" presetSubtype="0" accel="50667" decel="49333" fill="hold" grpId="0" nodeType="withEffect">
                                  <p:stCondLst>
                                    <p:cond delay="1280"/>
                                  </p:stCondLst>
                                  <p:childTnLst>
                                    <p:animMotion origin="layout" path="M 0.0013 7.40741E-7 L -0.13216 7.40741E-7 " pathEditMode="fixed" rAng="0" ptsTypes="AA">
                                      <p:cBhvr>
                                        <p:cTn id="262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35" presetClass="path" presetSubtype="0" accel="50667" decel="49333" fill="hold" grpId="0" nodeType="withEffect">
                                  <p:stCondLst>
                                    <p:cond delay="1290"/>
                                  </p:stCondLst>
                                  <p:childTnLst>
                                    <p:animMotion origin="layout" path="M 0.0013 3.33333E-6 L -0.13216 3.33333E-6 " pathEditMode="fixed" rAng="0" ptsTypes="AA">
                                      <p:cBhvr>
                                        <p:cTn id="264" dur="7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35" presetClass="path" presetSubtype="0" accel="50667" decel="49333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013 -2.59259E-6 L -0.13203 -2.59259E-6 " pathEditMode="fixed" rAng="0" ptsTypes="AA">
                                      <p:cBhvr>
                                        <p:cTn id="266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35" presetClass="path" presetSubtype="0" accel="50667" decel="49333" fill="hold" grpId="0" nodeType="withEffect">
                                  <p:stCondLst>
                                    <p:cond delay="1310"/>
                                  </p:stCondLst>
                                  <p:childTnLst>
                                    <p:animMotion origin="layout" path="M 0.0013 1.11022E-16 L -0.13177 1.11022E-16 " pathEditMode="fixed" rAng="0" ptsTypes="AA">
                                      <p:cBhvr>
                                        <p:cTn id="268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35" presetClass="path" presetSubtype="0" accel="50667" decel="49333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animMotion origin="layout" path="M 0.0013 2.59259E-6 L -0.13216 2.59259E-6 " pathEditMode="fixed" rAng="0" ptsTypes="AA">
                                      <p:cBhvr>
                                        <p:cTn id="270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35" presetClass="path" presetSubtype="0" accel="50667" decel="49333" fill="hold" grpId="0" nodeType="withEffect">
                                  <p:stCondLst>
                                    <p:cond delay="1330"/>
                                  </p:stCondLst>
                                  <p:childTnLst>
                                    <p:animMotion origin="layout" path="M 0.0013 -3.33333E-6 L -0.13216 -3.33333E-6 " pathEditMode="fixed" rAng="0" ptsTypes="AA">
                                      <p:cBhvr>
                                        <p:cTn id="272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35" presetClass="path" presetSubtype="0" accel="50667" decel="49333" fill="hold" grpId="0" nodeType="withEffect">
                                  <p:stCondLst>
                                    <p:cond delay="1340"/>
                                  </p:stCondLst>
                                  <p:childTnLst>
                                    <p:animMotion origin="layout" path="M 0.0013 -7.40741E-7 L -0.13216 -7.40741E-7 " pathEditMode="fixed" rAng="0" ptsTypes="AA">
                                      <p:cBhvr>
                                        <p:cTn id="274" dur="7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BCD72-91C3-EB01-E4B8-0F0BC971B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F7CF7DD-81B4-64E6-636C-B14362F950C7}"/>
              </a:ext>
            </a:extLst>
          </p:cNvPr>
          <p:cNvSpPr/>
          <p:nvPr/>
        </p:nvSpPr>
        <p:spPr>
          <a:xfrm>
            <a:off x="2957125" y="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F60151E-57BE-10F6-1762-AFBF396E90EE}"/>
              </a:ext>
            </a:extLst>
          </p:cNvPr>
          <p:cNvSpPr/>
          <p:nvPr/>
        </p:nvSpPr>
        <p:spPr>
          <a:xfrm>
            <a:off x="2957125" y="502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A97FFC5-4E84-97C8-59B7-4D8F3B754AC4}"/>
              </a:ext>
            </a:extLst>
          </p:cNvPr>
          <p:cNvSpPr/>
          <p:nvPr/>
        </p:nvSpPr>
        <p:spPr>
          <a:xfrm>
            <a:off x="2957125" y="1004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D4BE0C0-68A2-2124-E1DE-E480A912CAEB}"/>
              </a:ext>
            </a:extLst>
          </p:cNvPr>
          <p:cNvSpPr/>
          <p:nvPr/>
        </p:nvSpPr>
        <p:spPr>
          <a:xfrm>
            <a:off x="2957125" y="1507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E92565B5-5221-42F8-E3A4-D7CF9BB7C345}"/>
              </a:ext>
            </a:extLst>
          </p:cNvPr>
          <p:cNvSpPr/>
          <p:nvPr/>
        </p:nvSpPr>
        <p:spPr>
          <a:xfrm>
            <a:off x="2957125" y="2009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C3B8221-8556-B714-2E1E-1994C71B4A48}"/>
              </a:ext>
            </a:extLst>
          </p:cNvPr>
          <p:cNvSpPr/>
          <p:nvPr/>
        </p:nvSpPr>
        <p:spPr>
          <a:xfrm>
            <a:off x="2957125" y="2512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44E0687-FDFC-2749-6C29-DCF3DE7011DB}"/>
              </a:ext>
            </a:extLst>
          </p:cNvPr>
          <p:cNvSpPr/>
          <p:nvPr/>
        </p:nvSpPr>
        <p:spPr>
          <a:xfrm>
            <a:off x="2957125" y="3014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1473B64-081A-ED06-54BB-3AEB52C7533F}"/>
              </a:ext>
            </a:extLst>
          </p:cNvPr>
          <p:cNvSpPr/>
          <p:nvPr/>
        </p:nvSpPr>
        <p:spPr>
          <a:xfrm>
            <a:off x="2957125" y="3516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191D4E0-B595-DFD5-5D42-27DEFA91BD3C}"/>
              </a:ext>
            </a:extLst>
          </p:cNvPr>
          <p:cNvSpPr/>
          <p:nvPr/>
        </p:nvSpPr>
        <p:spPr>
          <a:xfrm>
            <a:off x="2957125" y="4019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BB80710-0363-6044-EFB2-691F0E35D03C}"/>
              </a:ext>
            </a:extLst>
          </p:cNvPr>
          <p:cNvSpPr/>
          <p:nvPr/>
        </p:nvSpPr>
        <p:spPr>
          <a:xfrm>
            <a:off x="2957125" y="4521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10F96EA-3B95-CE18-183A-F0432EAF2719}"/>
              </a:ext>
            </a:extLst>
          </p:cNvPr>
          <p:cNvSpPr/>
          <p:nvPr/>
        </p:nvSpPr>
        <p:spPr>
          <a:xfrm>
            <a:off x="2957125" y="5024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FA93300-4E10-ACA0-A51F-08A912E42932}"/>
              </a:ext>
            </a:extLst>
          </p:cNvPr>
          <p:cNvSpPr/>
          <p:nvPr/>
        </p:nvSpPr>
        <p:spPr>
          <a:xfrm>
            <a:off x="2957125" y="5526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272CF32-F1B1-12D9-1D7A-0E7A60516FB8}"/>
              </a:ext>
            </a:extLst>
          </p:cNvPr>
          <p:cNvSpPr/>
          <p:nvPr/>
        </p:nvSpPr>
        <p:spPr>
          <a:xfrm>
            <a:off x="2957125" y="6028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98ED59D-D94D-98A7-CA1A-7735589B851E}"/>
              </a:ext>
            </a:extLst>
          </p:cNvPr>
          <p:cNvSpPr/>
          <p:nvPr/>
        </p:nvSpPr>
        <p:spPr>
          <a:xfrm>
            <a:off x="2957125" y="6531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FB3E9EE-098D-3F6A-E009-8A710156E5B0}"/>
              </a:ext>
            </a:extLst>
          </p:cNvPr>
          <p:cNvSpPr/>
          <p:nvPr/>
        </p:nvSpPr>
        <p:spPr>
          <a:xfrm>
            <a:off x="2957125" y="7033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48CEBB9-627E-9EC3-BEC4-E83F5BAC26C8}"/>
              </a:ext>
            </a:extLst>
          </p:cNvPr>
          <p:cNvSpPr/>
          <p:nvPr/>
        </p:nvSpPr>
        <p:spPr>
          <a:xfrm>
            <a:off x="2957125" y="7536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D0276F8-49C3-343D-3EAE-15D0003595D3}"/>
              </a:ext>
            </a:extLst>
          </p:cNvPr>
          <p:cNvSpPr/>
          <p:nvPr/>
        </p:nvSpPr>
        <p:spPr>
          <a:xfrm>
            <a:off x="2957125" y="8038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E2B65CC-48F7-F103-083C-867D941D1DB8}"/>
              </a:ext>
            </a:extLst>
          </p:cNvPr>
          <p:cNvSpPr/>
          <p:nvPr/>
        </p:nvSpPr>
        <p:spPr>
          <a:xfrm>
            <a:off x="2957125" y="8540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1DFAB49-E6C9-709F-EB75-CB11A8FFBB76}"/>
              </a:ext>
            </a:extLst>
          </p:cNvPr>
          <p:cNvSpPr/>
          <p:nvPr/>
        </p:nvSpPr>
        <p:spPr>
          <a:xfrm>
            <a:off x="2957125" y="9043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A66D53C-1C44-CDE0-A3A7-BDD999FD0B16}"/>
              </a:ext>
            </a:extLst>
          </p:cNvPr>
          <p:cNvSpPr/>
          <p:nvPr/>
        </p:nvSpPr>
        <p:spPr>
          <a:xfrm>
            <a:off x="2957125" y="9545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8C41A2B-F768-F413-C355-B32527910F68}"/>
              </a:ext>
            </a:extLst>
          </p:cNvPr>
          <p:cNvSpPr/>
          <p:nvPr/>
        </p:nvSpPr>
        <p:spPr>
          <a:xfrm>
            <a:off x="2957125" y="10048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96813AF-9E38-162E-0D97-0A98C6C398ED}"/>
              </a:ext>
            </a:extLst>
          </p:cNvPr>
          <p:cNvSpPr/>
          <p:nvPr/>
        </p:nvSpPr>
        <p:spPr>
          <a:xfrm>
            <a:off x="2957125" y="10550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31D31B3-12D9-0016-BFE2-358478E1F265}"/>
              </a:ext>
            </a:extLst>
          </p:cNvPr>
          <p:cNvSpPr/>
          <p:nvPr/>
        </p:nvSpPr>
        <p:spPr>
          <a:xfrm>
            <a:off x="2957125" y="11053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A60615A-8218-1C68-728E-F249E34F3B35}"/>
              </a:ext>
            </a:extLst>
          </p:cNvPr>
          <p:cNvSpPr/>
          <p:nvPr/>
        </p:nvSpPr>
        <p:spPr>
          <a:xfrm>
            <a:off x="2957125" y="11555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AFD9ADCB-BFAF-EE2F-18C0-CA977B952A96}"/>
              </a:ext>
            </a:extLst>
          </p:cNvPr>
          <p:cNvSpPr/>
          <p:nvPr/>
        </p:nvSpPr>
        <p:spPr>
          <a:xfrm>
            <a:off x="2957125" y="12057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E44E905-011F-2DBD-128A-8F4833C3A2D9}"/>
              </a:ext>
            </a:extLst>
          </p:cNvPr>
          <p:cNvSpPr/>
          <p:nvPr/>
        </p:nvSpPr>
        <p:spPr>
          <a:xfrm>
            <a:off x="2957125" y="12560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6C57F9A-493C-87D7-C91D-CFE1DA72CF99}"/>
              </a:ext>
            </a:extLst>
          </p:cNvPr>
          <p:cNvSpPr/>
          <p:nvPr/>
        </p:nvSpPr>
        <p:spPr>
          <a:xfrm>
            <a:off x="2957125" y="13062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245E325-076E-5D8C-74FF-B399EC515D2D}"/>
              </a:ext>
            </a:extLst>
          </p:cNvPr>
          <p:cNvSpPr/>
          <p:nvPr/>
        </p:nvSpPr>
        <p:spPr>
          <a:xfrm>
            <a:off x="2957125" y="13565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A1C7305-0209-738E-8B5B-CDCCAC1436B7}"/>
              </a:ext>
            </a:extLst>
          </p:cNvPr>
          <p:cNvSpPr/>
          <p:nvPr/>
        </p:nvSpPr>
        <p:spPr>
          <a:xfrm>
            <a:off x="2957125" y="14067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365C37B-B2E7-C4D2-470C-565787DD2D9C}"/>
              </a:ext>
            </a:extLst>
          </p:cNvPr>
          <p:cNvSpPr/>
          <p:nvPr/>
        </p:nvSpPr>
        <p:spPr>
          <a:xfrm>
            <a:off x="2957125" y="14569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2F56393-838C-156C-0A9B-B17994FD0A88}"/>
              </a:ext>
            </a:extLst>
          </p:cNvPr>
          <p:cNvSpPr/>
          <p:nvPr/>
        </p:nvSpPr>
        <p:spPr>
          <a:xfrm>
            <a:off x="2957125" y="15072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B1855B7A-25C7-5238-C8F5-417A5B8B517B}"/>
              </a:ext>
            </a:extLst>
          </p:cNvPr>
          <p:cNvSpPr/>
          <p:nvPr/>
        </p:nvSpPr>
        <p:spPr>
          <a:xfrm>
            <a:off x="2957125" y="15574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F72E0A0-5DEB-706A-F25C-0FF01E025400}"/>
              </a:ext>
            </a:extLst>
          </p:cNvPr>
          <p:cNvSpPr/>
          <p:nvPr/>
        </p:nvSpPr>
        <p:spPr>
          <a:xfrm>
            <a:off x="2957125" y="16077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B8FD8236-42C1-A276-CE61-6FF926813312}"/>
              </a:ext>
            </a:extLst>
          </p:cNvPr>
          <p:cNvSpPr/>
          <p:nvPr/>
        </p:nvSpPr>
        <p:spPr>
          <a:xfrm>
            <a:off x="2957125" y="16579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4683B38-3781-8BF6-FDFD-E25F216D8AAF}"/>
              </a:ext>
            </a:extLst>
          </p:cNvPr>
          <p:cNvSpPr/>
          <p:nvPr/>
        </p:nvSpPr>
        <p:spPr>
          <a:xfrm>
            <a:off x="2957125" y="170819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5F7B47D4-933A-6263-8F36-608E0F0E2B43}"/>
              </a:ext>
            </a:extLst>
          </p:cNvPr>
          <p:cNvSpPr/>
          <p:nvPr/>
        </p:nvSpPr>
        <p:spPr>
          <a:xfrm>
            <a:off x="2957125" y="175843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6741A735-8E93-3542-D9E6-59E708ADDBBC}"/>
              </a:ext>
            </a:extLst>
          </p:cNvPr>
          <p:cNvSpPr/>
          <p:nvPr/>
        </p:nvSpPr>
        <p:spPr>
          <a:xfrm>
            <a:off x="2957125" y="180867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1B3D5820-C281-2892-0F98-40703874D1CC}"/>
              </a:ext>
            </a:extLst>
          </p:cNvPr>
          <p:cNvSpPr/>
          <p:nvPr/>
        </p:nvSpPr>
        <p:spPr>
          <a:xfrm>
            <a:off x="2957125" y="185891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3972BE3D-7A4D-7D82-503B-BD5D2CCE3869}"/>
              </a:ext>
            </a:extLst>
          </p:cNvPr>
          <p:cNvSpPr/>
          <p:nvPr/>
        </p:nvSpPr>
        <p:spPr>
          <a:xfrm>
            <a:off x="2957125" y="190915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EB4C24A1-DEEF-1567-6D06-6C0511C52DD3}"/>
              </a:ext>
            </a:extLst>
          </p:cNvPr>
          <p:cNvSpPr/>
          <p:nvPr/>
        </p:nvSpPr>
        <p:spPr>
          <a:xfrm>
            <a:off x="2957125" y="195939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92F84473-A16F-5DFD-8F7E-8CF9CF0463F3}"/>
              </a:ext>
            </a:extLst>
          </p:cNvPr>
          <p:cNvSpPr/>
          <p:nvPr/>
        </p:nvSpPr>
        <p:spPr>
          <a:xfrm>
            <a:off x="2957125" y="200964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E4F482D-00D8-F5E1-01E7-7EBF6EF7EFE3}"/>
              </a:ext>
            </a:extLst>
          </p:cNvPr>
          <p:cNvSpPr/>
          <p:nvPr/>
        </p:nvSpPr>
        <p:spPr>
          <a:xfrm>
            <a:off x="2957125" y="205988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BA5A539-7900-967B-8B9E-4CAA5B01B6F2}"/>
              </a:ext>
            </a:extLst>
          </p:cNvPr>
          <p:cNvSpPr/>
          <p:nvPr/>
        </p:nvSpPr>
        <p:spPr>
          <a:xfrm>
            <a:off x="2957125" y="211012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2C2ED762-4C2B-A038-581A-6FFA50002581}"/>
              </a:ext>
            </a:extLst>
          </p:cNvPr>
          <p:cNvSpPr/>
          <p:nvPr/>
        </p:nvSpPr>
        <p:spPr>
          <a:xfrm>
            <a:off x="2957125" y="216036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F9E4A09-CC05-5E25-9E35-B9508DD79CDB}"/>
              </a:ext>
            </a:extLst>
          </p:cNvPr>
          <p:cNvSpPr/>
          <p:nvPr/>
        </p:nvSpPr>
        <p:spPr>
          <a:xfrm>
            <a:off x="2957125" y="221060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EE76B43C-C8C2-01F4-472E-68C67835F8A2}"/>
              </a:ext>
            </a:extLst>
          </p:cNvPr>
          <p:cNvSpPr/>
          <p:nvPr/>
        </p:nvSpPr>
        <p:spPr>
          <a:xfrm>
            <a:off x="2957125" y="226084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83545B5-A114-BD92-3CA5-9324BA20A7E6}"/>
              </a:ext>
            </a:extLst>
          </p:cNvPr>
          <p:cNvSpPr/>
          <p:nvPr/>
        </p:nvSpPr>
        <p:spPr>
          <a:xfrm>
            <a:off x="2957125" y="231108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9AEDCD30-371D-13F5-FF2B-7E9C83D7B32C}"/>
              </a:ext>
            </a:extLst>
          </p:cNvPr>
          <p:cNvSpPr/>
          <p:nvPr/>
        </p:nvSpPr>
        <p:spPr>
          <a:xfrm>
            <a:off x="2957125" y="236132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F7FE23E1-3323-FEE1-6472-2062E7569E93}"/>
              </a:ext>
            </a:extLst>
          </p:cNvPr>
          <p:cNvSpPr/>
          <p:nvPr/>
        </p:nvSpPr>
        <p:spPr>
          <a:xfrm>
            <a:off x="2957125" y="241156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7538695-49AF-99D6-8AF5-B7930F2BDA58}"/>
              </a:ext>
            </a:extLst>
          </p:cNvPr>
          <p:cNvSpPr/>
          <p:nvPr/>
        </p:nvSpPr>
        <p:spPr>
          <a:xfrm>
            <a:off x="2957125" y="246180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9DD5BF75-6F7B-C8E5-1E47-9F83CF95EC79}"/>
              </a:ext>
            </a:extLst>
          </p:cNvPr>
          <p:cNvSpPr/>
          <p:nvPr/>
        </p:nvSpPr>
        <p:spPr>
          <a:xfrm>
            <a:off x="1278731" y="1085850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7A2D11CD-8B03-24F4-BC26-F69EA06E74A3}"/>
              </a:ext>
            </a:extLst>
          </p:cNvPr>
          <p:cNvSpPr/>
          <p:nvPr/>
        </p:nvSpPr>
        <p:spPr>
          <a:xfrm>
            <a:off x="2957125" y="251205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C8BC0297-EB2E-7E77-390E-A39CBF9AE1B7}"/>
              </a:ext>
            </a:extLst>
          </p:cNvPr>
          <p:cNvSpPr/>
          <p:nvPr/>
        </p:nvSpPr>
        <p:spPr>
          <a:xfrm>
            <a:off x="2957125" y="256229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00C33E7-6873-6F4B-83D4-4A6FBA704E8D}"/>
              </a:ext>
            </a:extLst>
          </p:cNvPr>
          <p:cNvSpPr/>
          <p:nvPr/>
        </p:nvSpPr>
        <p:spPr>
          <a:xfrm>
            <a:off x="2957125" y="261253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6C8A2412-E317-E2AB-3666-35D1DCE94912}"/>
              </a:ext>
            </a:extLst>
          </p:cNvPr>
          <p:cNvSpPr/>
          <p:nvPr/>
        </p:nvSpPr>
        <p:spPr>
          <a:xfrm>
            <a:off x="2957125" y="266277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48E8C98F-489B-4A78-E2AC-1D5B9A658CDE}"/>
              </a:ext>
            </a:extLst>
          </p:cNvPr>
          <p:cNvSpPr/>
          <p:nvPr/>
        </p:nvSpPr>
        <p:spPr>
          <a:xfrm>
            <a:off x="2957125" y="271301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79579AEC-6DF8-05A5-AD42-2B55CF7B7A69}"/>
              </a:ext>
            </a:extLst>
          </p:cNvPr>
          <p:cNvSpPr/>
          <p:nvPr/>
        </p:nvSpPr>
        <p:spPr>
          <a:xfrm>
            <a:off x="2957125" y="276325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DABD74D0-82E2-F061-3E9E-3D1A5CB0EF79}"/>
              </a:ext>
            </a:extLst>
          </p:cNvPr>
          <p:cNvSpPr/>
          <p:nvPr/>
        </p:nvSpPr>
        <p:spPr>
          <a:xfrm>
            <a:off x="2957125" y="281349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7210AFBE-5300-B6FE-A70C-E73A278C9120}"/>
              </a:ext>
            </a:extLst>
          </p:cNvPr>
          <p:cNvSpPr/>
          <p:nvPr/>
        </p:nvSpPr>
        <p:spPr>
          <a:xfrm>
            <a:off x="2957125" y="286373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A09A433C-D205-93A0-7170-03990A90EF18}"/>
              </a:ext>
            </a:extLst>
          </p:cNvPr>
          <p:cNvSpPr/>
          <p:nvPr/>
        </p:nvSpPr>
        <p:spPr>
          <a:xfrm>
            <a:off x="2957125" y="291397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D20BA3FE-1FA8-72A3-D6B2-B69AD3A6159A}"/>
              </a:ext>
            </a:extLst>
          </p:cNvPr>
          <p:cNvSpPr/>
          <p:nvPr/>
        </p:nvSpPr>
        <p:spPr>
          <a:xfrm>
            <a:off x="2957125" y="296421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5D57E714-7177-F901-CF4B-06CA3EF7FDED}"/>
              </a:ext>
            </a:extLst>
          </p:cNvPr>
          <p:cNvSpPr/>
          <p:nvPr/>
        </p:nvSpPr>
        <p:spPr>
          <a:xfrm>
            <a:off x="2957125" y="301446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1402FEF4-FD5F-AB5F-CCCD-C42D29FED45D}"/>
              </a:ext>
            </a:extLst>
          </p:cNvPr>
          <p:cNvSpPr/>
          <p:nvPr/>
        </p:nvSpPr>
        <p:spPr>
          <a:xfrm>
            <a:off x="2957125" y="306470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184FA262-6574-9F01-6713-99F01D21FF8A}"/>
              </a:ext>
            </a:extLst>
          </p:cNvPr>
          <p:cNvSpPr/>
          <p:nvPr/>
        </p:nvSpPr>
        <p:spPr>
          <a:xfrm>
            <a:off x="2957125" y="311494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EF354F59-9CCA-2FB7-692B-C6493E382539}"/>
              </a:ext>
            </a:extLst>
          </p:cNvPr>
          <p:cNvSpPr/>
          <p:nvPr/>
        </p:nvSpPr>
        <p:spPr>
          <a:xfrm>
            <a:off x="2957125" y="316518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D1728A50-D000-C9B2-8D39-E2C9E7752932}"/>
              </a:ext>
            </a:extLst>
          </p:cNvPr>
          <p:cNvSpPr/>
          <p:nvPr/>
        </p:nvSpPr>
        <p:spPr>
          <a:xfrm>
            <a:off x="2957125" y="321542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FCB95997-4127-C860-0E19-400CCB324F7A}"/>
              </a:ext>
            </a:extLst>
          </p:cNvPr>
          <p:cNvSpPr/>
          <p:nvPr/>
        </p:nvSpPr>
        <p:spPr>
          <a:xfrm>
            <a:off x="2957125" y="326566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BF586EA5-72EB-B98E-2D32-C0ABEA3CC3CD}"/>
              </a:ext>
            </a:extLst>
          </p:cNvPr>
          <p:cNvSpPr/>
          <p:nvPr/>
        </p:nvSpPr>
        <p:spPr>
          <a:xfrm>
            <a:off x="2957125" y="331590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F363E2B-0594-3FBB-7AC9-175A920C279F}"/>
              </a:ext>
            </a:extLst>
          </p:cNvPr>
          <p:cNvSpPr/>
          <p:nvPr/>
        </p:nvSpPr>
        <p:spPr>
          <a:xfrm>
            <a:off x="2957125" y="336614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9E2E8E09-BBF9-CD06-9EF0-225F36BB26F7}"/>
              </a:ext>
            </a:extLst>
          </p:cNvPr>
          <p:cNvSpPr/>
          <p:nvPr/>
        </p:nvSpPr>
        <p:spPr>
          <a:xfrm>
            <a:off x="2957125" y="341638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D8A6E8EF-D3BC-4832-D394-7CFAD8BDDF73}"/>
              </a:ext>
            </a:extLst>
          </p:cNvPr>
          <p:cNvSpPr/>
          <p:nvPr/>
        </p:nvSpPr>
        <p:spPr>
          <a:xfrm>
            <a:off x="2957125" y="346662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F85C5F8C-8473-1973-783D-3D0DB2C8E3BA}"/>
              </a:ext>
            </a:extLst>
          </p:cNvPr>
          <p:cNvSpPr/>
          <p:nvPr/>
        </p:nvSpPr>
        <p:spPr>
          <a:xfrm>
            <a:off x="2957125" y="351687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A0E7A8B7-989F-C55D-BD77-2A0F9954C712}"/>
              </a:ext>
            </a:extLst>
          </p:cNvPr>
          <p:cNvSpPr/>
          <p:nvPr/>
        </p:nvSpPr>
        <p:spPr>
          <a:xfrm>
            <a:off x="2957125" y="356711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46D8DB4F-E14E-D911-CC77-91301EFEBF75}"/>
              </a:ext>
            </a:extLst>
          </p:cNvPr>
          <p:cNvSpPr/>
          <p:nvPr/>
        </p:nvSpPr>
        <p:spPr>
          <a:xfrm>
            <a:off x="2957125" y="361735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F071C93D-C23D-42CE-E595-8E46213AC32E}"/>
              </a:ext>
            </a:extLst>
          </p:cNvPr>
          <p:cNvSpPr/>
          <p:nvPr/>
        </p:nvSpPr>
        <p:spPr>
          <a:xfrm>
            <a:off x="2957125" y="366759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38CB6DDD-D790-037F-E5A1-3C3CC6C7C5E2}"/>
              </a:ext>
            </a:extLst>
          </p:cNvPr>
          <p:cNvSpPr/>
          <p:nvPr/>
        </p:nvSpPr>
        <p:spPr>
          <a:xfrm>
            <a:off x="2957125" y="371783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FE47CCAA-D0F0-DFA1-EA8F-85155EE9FE1D}"/>
              </a:ext>
            </a:extLst>
          </p:cNvPr>
          <p:cNvSpPr/>
          <p:nvPr/>
        </p:nvSpPr>
        <p:spPr>
          <a:xfrm>
            <a:off x="2957125" y="376807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1DDF58AC-6C91-4140-0654-65C35665E79D}"/>
              </a:ext>
            </a:extLst>
          </p:cNvPr>
          <p:cNvSpPr/>
          <p:nvPr/>
        </p:nvSpPr>
        <p:spPr>
          <a:xfrm>
            <a:off x="2957125" y="381831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711AAA87-10A3-0A56-5483-78EF38B19BEF}"/>
              </a:ext>
            </a:extLst>
          </p:cNvPr>
          <p:cNvSpPr/>
          <p:nvPr/>
        </p:nvSpPr>
        <p:spPr>
          <a:xfrm>
            <a:off x="2957125" y="386855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D493BABA-D2A0-C60C-C1FF-7CD104E0DD76}"/>
              </a:ext>
            </a:extLst>
          </p:cNvPr>
          <p:cNvSpPr/>
          <p:nvPr/>
        </p:nvSpPr>
        <p:spPr>
          <a:xfrm>
            <a:off x="2957125" y="391879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58382882-DECD-F96F-2D5C-8F8AF2EC5A2E}"/>
              </a:ext>
            </a:extLst>
          </p:cNvPr>
          <p:cNvSpPr/>
          <p:nvPr/>
        </p:nvSpPr>
        <p:spPr>
          <a:xfrm>
            <a:off x="2957125" y="396903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E5625D88-527C-DB9F-8805-752A93957FA2}"/>
              </a:ext>
            </a:extLst>
          </p:cNvPr>
          <p:cNvSpPr/>
          <p:nvPr/>
        </p:nvSpPr>
        <p:spPr>
          <a:xfrm>
            <a:off x="2957125" y="4019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E55E9854-96BF-529B-9B17-A3E4CF65DB80}"/>
              </a:ext>
            </a:extLst>
          </p:cNvPr>
          <p:cNvSpPr/>
          <p:nvPr/>
        </p:nvSpPr>
        <p:spPr>
          <a:xfrm>
            <a:off x="2957125" y="406952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ABE4AC22-87BD-9260-419A-29ED5E0DAE26}"/>
              </a:ext>
            </a:extLst>
          </p:cNvPr>
          <p:cNvSpPr/>
          <p:nvPr/>
        </p:nvSpPr>
        <p:spPr>
          <a:xfrm>
            <a:off x="2957125" y="411976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07921625-183C-FDD7-D5B0-54210E40B74E}"/>
              </a:ext>
            </a:extLst>
          </p:cNvPr>
          <p:cNvSpPr/>
          <p:nvPr/>
        </p:nvSpPr>
        <p:spPr>
          <a:xfrm>
            <a:off x="2957125" y="417000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80D0EECC-0F8D-E8AF-C051-E2E0AFBB5084}"/>
              </a:ext>
            </a:extLst>
          </p:cNvPr>
          <p:cNvSpPr/>
          <p:nvPr/>
        </p:nvSpPr>
        <p:spPr>
          <a:xfrm>
            <a:off x="2957125" y="422024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809E1E4C-1B5C-AAA9-B1D1-F4B79F55C806}"/>
              </a:ext>
            </a:extLst>
          </p:cNvPr>
          <p:cNvSpPr/>
          <p:nvPr/>
        </p:nvSpPr>
        <p:spPr>
          <a:xfrm>
            <a:off x="2957125" y="427048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69E33BD7-1157-4270-DB46-E5AE215AEC7C}"/>
              </a:ext>
            </a:extLst>
          </p:cNvPr>
          <p:cNvSpPr/>
          <p:nvPr/>
        </p:nvSpPr>
        <p:spPr>
          <a:xfrm>
            <a:off x="2957125" y="432072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132F29A0-1210-DED3-9919-E58E9DBA4EDB}"/>
              </a:ext>
            </a:extLst>
          </p:cNvPr>
          <p:cNvSpPr/>
          <p:nvPr/>
        </p:nvSpPr>
        <p:spPr>
          <a:xfrm>
            <a:off x="2957125" y="437096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2E22E2FE-5F41-7CD2-9286-991151F19020}"/>
              </a:ext>
            </a:extLst>
          </p:cNvPr>
          <p:cNvSpPr/>
          <p:nvPr/>
        </p:nvSpPr>
        <p:spPr>
          <a:xfrm>
            <a:off x="2957125" y="442120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5F377DC6-5791-78DB-DC41-1E2F29F1A83F}"/>
              </a:ext>
            </a:extLst>
          </p:cNvPr>
          <p:cNvSpPr/>
          <p:nvPr/>
        </p:nvSpPr>
        <p:spPr>
          <a:xfrm>
            <a:off x="2957125" y="447144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47CB9D8C-B3D6-7338-C779-E3B750A86B4A}"/>
              </a:ext>
            </a:extLst>
          </p:cNvPr>
          <p:cNvSpPr/>
          <p:nvPr/>
        </p:nvSpPr>
        <p:spPr>
          <a:xfrm>
            <a:off x="2957125" y="452169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83E2FFD9-0F69-7DFB-C2EC-7EFB77A3BAE8}"/>
              </a:ext>
            </a:extLst>
          </p:cNvPr>
          <p:cNvSpPr/>
          <p:nvPr/>
        </p:nvSpPr>
        <p:spPr>
          <a:xfrm>
            <a:off x="2957125" y="457193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0F6D6D2A-9F11-1F26-E570-188400CBA1F0}"/>
              </a:ext>
            </a:extLst>
          </p:cNvPr>
          <p:cNvSpPr/>
          <p:nvPr/>
        </p:nvSpPr>
        <p:spPr>
          <a:xfrm>
            <a:off x="2957125" y="462217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521CE410-6E7E-3A9F-6E79-18BB0A4B3E66}"/>
              </a:ext>
            </a:extLst>
          </p:cNvPr>
          <p:cNvSpPr/>
          <p:nvPr/>
        </p:nvSpPr>
        <p:spPr>
          <a:xfrm>
            <a:off x="2957125" y="467241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34532D51-1570-0700-0DDD-2716F628BB62}"/>
              </a:ext>
            </a:extLst>
          </p:cNvPr>
          <p:cNvSpPr/>
          <p:nvPr/>
        </p:nvSpPr>
        <p:spPr>
          <a:xfrm>
            <a:off x="2957125" y="472265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0015C2EA-E6C1-6596-2563-A6DA958B742F}"/>
              </a:ext>
            </a:extLst>
          </p:cNvPr>
          <p:cNvSpPr/>
          <p:nvPr/>
        </p:nvSpPr>
        <p:spPr>
          <a:xfrm>
            <a:off x="2957125" y="477289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D959F756-41E2-EFFC-2335-5F18D4DEAAB8}"/>
              </a:ext>
            </a:extLst>
          </p:cNvPr>
          <p:cNvSpPr/>
          <p:nvPr/>
        </p:nvSpPr>
        <p:spPr>
          <a:xfrm>
            <a:off x="2957125" y="482313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EF03CFC5-C5C9-C40D-BDEE-E878D53B87D5}"/>
              </a:ext>
            </a:extLst>
          </p:cNvPr>
          <p:cNvSpPr/>
          <p:nvPr/>
        </p:nvSpPr>
        <p:spPr>
          <a:xfrm>
            <a:off x="2957125" y="487337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58E64353-0EA8-FD07-E962-D9401504447A}"/>
              </a:ext>
            </a:extLst>
          </p:cNvPr>
          <p:cNvSpPr/>
          <p:nvPr/>
        </p:nvSpPr>
        <p:spPr>
          <a:xfrm>
            <a:off x="2957125" y="492361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89BBC189-5FDA-0B99-7594-F1B863E8055F}"/>
              </a:ext>
            </a:extLst>
          </p:cNvPr>
          <p:cNvSpPr/>
          <p:nvPr/>
        </p:nvSpPr>
        <p:spPr>
          <a:xfrm>
            <a:off x="2957125" y="497385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425DB560-656F-0476-5A43-1253E9B39748}"/>
              </a:ext>
            </a:extLst>
          </p:cNvPr>
          <p:cNvSpPr/>
          <p:nvPr/>
        </p:nvSpPr>
        <p:spPr>
          <a:xfrm>
            <a:off x="1431131" y="1891526"/>
            <a:ext cx="66675" cy="2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E5B913F8-3E7F-AA52-2F41-A3864E03A8CA}"/>
              </a:ext>
            </a:extLst>
          </p:cNvPr>
          <p:cNvSpPr/>
          <p:nvPr/>
        </p:nvSpPr>
        <p:spPr>
          <a:xfrm>
            <a:off x="2957125" y="502410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E2DB8327-3976-5674-9436-665ECE8EB860}"/>
              </a:ext>
            </a:extLst>
          </p:cNvPr>
          <p:cNvSpPr/>
          <p:nvPr/>
        </p:nvSpPr>
        <p:spPr>
          <a:xfrm>
            <a:off x="2957125" y="507434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96830BE2-5572-31C4-F257-4C2144BCF830}"/>
              </a:ext>
            </a:extLst>
          </p:cNvPr>
          <p:cNvSpPr/>
          <p:nvPr/>
        </p:nvSpPr>
        <p:spPr>
          <a:xfrm>
            <a:off x="2957125" y="512458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DC488BCF-12FA-C0E8-2E30-D0AF74415643}"/>
              </a:ext>
            </a:extLst>
          </p:cNvPr>
          <p:cNvSpPr/>
          <p:nvPr/>
        </p:nvSpPr>
        <p:spPr>
          <a:xfrm>
            <a:off x="2957125" y="517482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FDDAC4BE-BB3C-AF2E-BDC3-688D835D82C8}"/>
              </a:ext>
            </a:extLst>
          </p:cNvPr>
          <p:cNvSpPr/>
          <p:nvPr/>
        </p:nvSpPr>
        <p:spPr>
          <a:xfrm>
            <a:off x="2957125" y="522506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ECA6173D-B13B-AF9E-AB9A-4488DDDCEDBC}"/>
              </a:ext>
            </a:extLst>
          </p:cNvPr>
          <p:cNvSpPr/>
          <p:nvPr/>
        </p:nvSpPr>
        <p:spPr>
          <a:xfrm>
            <a:off x="2957125" y="527530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C3360C66-0598-A05C-6EBA-4308C9DBA289}"/>
              </a:ext>
            </a:extLst>
          </p:cNvPr>
          <p:cNvSpPr/>
          <p:nvPr/>
        </p:nvSpPr>
        <p:spPr>
          <a:xfrm>
            <a:off x="2957125" y="532554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B73F747A-3424-7876-7A2E-7BA5ABA1EA73}"/>
              </a:ext>
            </a:extLst>
          </p:cNvPr>
          <p:cNvSpPr/>
          <p:nvPr/>
        </p:nvSpPr>
        <p:spPr>
          <a:xfrm>
            <a:off x="2957125" y="537578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1522648A-6EDC-8E50-CB0B-ABE09ACACAE2}"/>
              </a:ext>
            </a:extLst>
          </p:cNvPr>
          <p:cNvSpPr/>
          <p:nvPr/>
        </p:nvSpPr>
        <p:spPr>
          <a:xfrm>
            <a:off x="2957125" y="542602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CB7953C0-65C2-38D5-B4E1-212E75E7F5F0}"/>
              </a:ext>
            </a:extLst>
          </p:cNvPr>
          <p:cNvSpPr/>
          <p:nvPr/>
        </p:nvSpPr>
        <p:spPr>
          <a:xfrm>
            <a:off x="2957125" y="547626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4CF55229-60EA-08D3-97DC-C5ED844874C0}"/>
              </a:ext>
            </a:extLst>
          </p:cNvPr>
          <p:cNvSpPr/>
          <p:nvPr/>
        </p:nvSpPr>
        <p:spPr>
          <a:xfrm>
            <a:off x="2957125" y="552651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63186CF7-182F-224A-7D31-FBEC8F3E50CE}"/>
              </a:ext>
            </a:extLst>
          </p:cNvPr>
          <p:cNvSpPr/>
          <p:nvPr/>
        </p:nvSpPr>
        <p:spPr>
          <a:xfrm>
            <a:off x="2957125" y="557675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2D049B86-3CC2-C837-A7CA-B7DD00EC650A}"/>
              </a:ext>
            </a:extLst>
          </p:cNvPr>
          <p:cNvSpPr/>
          <p:nvPr/>
        </p:nvSpPr>
        <p:spPr>
          <a:xfrm>
            <a:off x="2957125" y="562699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F2071E94-410A-E304-34B5-FE85521DE45A}"/>
              </a:ext>
            </a:extLst>
          </p:cNvPr>
          <p:cNvSpPr/>
          <p:nvPr/>
        </p:nvSpPr>
        <p:spPr>
          <a:xfrm>
            <a:off x="2957125" y="567723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4F203D18-9DAA-BF28-DC71-AEA411E7A5B9}"/>
              </a:ext>
            </a:extLst>
          </p:cNvPr>
          <p:cNvSpPr/>
          <p:nvPr/>
        </p:nvSpPr>
        <p:spPr>
          <a:xfrm>
            <a:off x="2957125" y="572747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9D52EA06-621C-80C1-139E-6E6AAB728DA8}"/>
              </a:ext>
            </a:extLst>
          </p:cNvPr>
          <p:cNvSpPr/>
          <p:nvPr/>
        </p:nvSpPr>
        <p:spPr>
          <a:xfrm>
            <a:off x="2957125" y="577771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ADE1C4A7-1D73-E16F-8181-359A0E2F28E0}"/>
              </a:ext>
            </a:extLst>
          </p:cNvPr>
          <p:cNvSpPr/>
          <p:nvPr/>
        </p:nvSpPr>
        <p:spPr>
          <a:xfrm>
            <a:off x="2957125" y="582795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879C5E2A-8832-9795-422E-F8DBB0EE5142}"/>
              </a:ext>
            </a:extLst>
          </p:cNvPr>
          <p:cNvSpPr/>
          <p:nvPr/>
        </p:nvSpPr>
        <p:spPr>
          <a:xfrm>
            <a:off x="2957125" y="58781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CA7813AE-E6CB-A42A-6890-DBB870D5A807}"/>
              </a:ext>
            </a:extLst>
          </p:cNvPr>
          <p:cNvSpPr/>
          <p:nvPr/>
        </p:nvSpPr>
        <p:spPr>
          <a:xfrm>
            <a:off x="2957125" y="592843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6AC688ED-F5EE-280A-E86F-FE60DAF49521}"/>
              </a:ext>
            </a:extLst>
          </p:cNvPr>
          <p:cNvSpPr/>
          <p:nvPr/>
        </p:nvSpPr>
        <p:spPr>
          <a:xfrm>
            <a:off x="2957125" y="597867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FB2216A1-CD06-EB1A-119F-D94F93D1E856}"/>
              </a:ext>
            </a:extLst>
          </p:cNvPr>
          <p:cNvSpPr/>
          <p:nvPr/>
        </p:nvSpPr>
        <p:spPr>
          <a:xfrm>
            <a:off x="2957125" y="602892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5FA9CC45-83E9-492B-4EE5-733D2CBC867A}"/>
              </a:ext>
            </a:extLst>
          </p:cNvPr>
          <p:cNvSpPr/>
          <p:nvPr/>
        </p:nvSpPr>
        <p:spPr>
          <a:xfrm>
            <a:off x="2957125" y="607916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CDBBA207-6C0E-2794-6917-FEACDCFE4DC4}"/>
              </a:ext>
            </a:extLst>
          </p:cNvPr>
          <p:cNvSpPr/>
          <p:nvPr/>
        </p:nvSpPr>
        <p:spPr>
          <a:xfrm>
            <a:off x="2957125" y="612940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08BD7724-75C1-3269-187E-EB624B58F59C}"/>
              </a:ext>
            </a:extLst>
          </p:cNvPr>
          <p:cNvSpPr/>
          <p:nvPr/>
        </p:nvSpPr>
        <p:spPr>
          <a:xfrm>
            <a:off x="2957125" y="617964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1D3E4C4C-550B-5EDD-75A3-462D7BD63FFB}"/>
              </a:ext>
            </a:extLst>
          </p:cNvPr>
          <p:cNvSpPr/>
          <p:nvPr/>
        </p:nvSpPr>
        <p:spPr>
          <a:xfrm>
            <a:off x="2957125" y="6229884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E6E8CAB0-0CAF-7EE9-D3DD-9DB16C56AEB8}"/>
              </a:ext>
            </a:extLst>
          </p:cNvPr>
          <p:cNvSpPr/>
          <p:nvPr/>
        </p:nvSpPr>
        <p:spPr>
          <a:xfrm>
            <a:off x="2957125" y="6280125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A80570F5-72B2-05FE-A08C-D3F60CED07BB}"/>
              </a:ext>
            </a:extLst>
          </p:cNvPr>
          <p:cNvSpPr/>
          <p:nvPr/>
        </p:nvSpPr>
        <p:spPr>
          <a:xfrm>
            <a:off x="2957125" y="6330366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9BBA7884-7DE4-8FFE-9B78-4FF9DC69B848}"/>
              </a:ext>
            </a:extLst>
          </p:cNvPr>
          <p:cNvSpPr/>
          <p:nvPr/>
        </p:nvSpPr>
        <p:spPr>
          <a:xfrm>
            <a:off x="2957125" y="638060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A118DCC1-D7C5-CE5F-5623-DE0A191A97FC}"/>
              </a:ext>
            </a:extLst>
          </p:cNvPr>
          <p:cNvSpPr/>
          <p:nvPr/>
        </p:nvSpPr>
        <p:spPr>
          <a:xfrm>
            <a:off x="2957125" y="6430848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98D95842-7E73-5D1F-21FE-CB63F8E0BE1F}"/>
              </a:ext>
            </a:extLst>
          </p:cNvPr>
          <p:cNvSpPr/>
          <p:nvPr/>
        </p:nvSpPr>
        <p:spPr>
          <a:xfrm>
            <a:off x="2957125" y="6481089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350E730A-541C-1685-6A91-00DA0B2B1591}"/>
              </a:ext>
            </a:extLst>
          </p:cNvPr>
          <p:cNvSpPr/>
          <p:nvPr/>
        </p:nvSpPr>
        <p:spPr>
          <a:xfrm>
            <a:off x="2957125" y="653133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7F9DFC1A-A7D6-EE89-971E-5D679A3E189C}"/>
              </a:ext>
            </a:extLst>
          </p:cNvPr>
          <p:cNvSpPr/>
          <p:nvPr/>
        </p:nvSpPr>
        <p:spPr>
          <a:xfrm>
            <a:off x="2957125" y="6581571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347577F2-C4E1-26C5-C661-5848B14D51E8}"/>
              </a:ext>
            </a:extLst>
          </p:cNvPr>
          <p:cNvSpPr/>
          <p:nvPr/>
        </p:nvSpPr>
        <p:spPr>
          <a:xfrm>
            <a:off x="2957125" y="6631812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A022BB2D-3F02-320E-01A7-07D3D906528D}"/>
              </a:ext>
            </a:extLst>
          </p:cNvPr>
          <p:cNvSpPr/>
          <p:nvPr/>
        </p:nvSpPr>
        <p:spPr>
          <a:xfrm>
            <a:off x="2957125" y="6682053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FD8FD561-A7EE-9FC9-F364-F2C91336DF8C}"/>
              </a:ext>
            </a:extLst>
          </p:cNvPr>
          <p:cNvSpPr/>
          <p:nvPr/>
        </p:nvSpPr>
        <p:spPr>
          <a:xfrm>
            <a:off x="2957125" y="6732280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306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4 2.22222E-6 L 0.00117 2.22222E-6 " pathEditMode="fixed" rAng="0" ptsTypes="AA">
                                      <p:cBhvr>
                                        <p:cTn id="6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5" presetClass="path" presetSubtype="0" accel="50000" decel="50000" autoRev="1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8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autoRev="1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10" dur="1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autoRev="1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12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autoRev="1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.13424 4.07407E-6 L 0.00052 4.07407E-6 " pathEditMode="fixed" rAng="0" ptsTypes="AA">
                                      <p:cBhvr>
                                        <p:cTn id="14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16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autoRev="1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.13424 7.40741E-7 L 0.00052 7.40741E-7 " pathEditMode="fixed" rAng="0" ptsTypes="AA">
                                      <p:cBhvr>
                                        <p:cTn id="18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autoRev="1" fill="hold" grpId="0" nodeType="withEffect">
                                  <p:stCondLst>
                                    <p:cond delay="7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20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.13424 -2.59259E-6 L 0.00117 -2.59259E-6 " pathEditMode="fixed" rAng="0" ptsTypes="AA">
                                      <p:cBhvr>
                                        <p:cTn id="22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autoRev="1" fill="hold" grpId="0" nodeType="withEffect">
                                  <p:stCondLst>
                                    <p:cond delay="90"/>
                                  </p:stCondLst>
                                  <p:childTnLst>
                                    <p:animMotion origin="layout" path="M 0.13424 1.38778E-17 L 0.00143 1.38778E-17 " pathEditMode="fixed" rAng="0" ptsTypes="AA">
                                      <p:cBhvr>
                                        <p:cTn id="24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13424 2.59259E-6 L 0.00052 2.59259E-6 " pathEditMode="fixed" rAng="0" ptsTypes="AA">
                                      <p:cBhvr>
                                        <p:cTn id="26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autoRev="1" fill="hold" grpId="0" nodeType="withEffect">
                                  <p:stCondLst>
                                    <p:cond delay="11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8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autoRev="1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.13424 -7.40741E-7 L 0.00052 -7.40741E-7 " pathEditMode="fixed" rAng="0" ptsTypes="AA">
                                      <p:cBhvr>
                                        <p:cTn id="3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autoRev="1" fill="hold" grpId="0" nodeType="withEffect">
                                  <p:stCondLst>
                                    <p:cond delay="130"/>
                                  </p:stCondLst>
                                  <p:childTnLst>
                                    <p:animMotion origin="layout" path="M 0.13424 1.85185E-6 L 0.00078 1.85185E-6 " pathEditMode="fixed" rAng="0" ptsTypes="AA">
                                      <p:cBhvr>
                                        <p:cTn id="32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autoRev="1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.13424 -4.07407E-6 L 0.00091 -4.07407E-6 " pathEditMode="fixed" rAng="0" ptsTypes="AA">
                                      <p:cBhvr>
                                        <p:cTn id="34" dur="10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13424 -1.48148E-6 L 0.00091 -1.48148E-6 " pathEditMode="fixed" rAng="0" ptsTypes="AA">
                                      <p:cBhvr>
                                        <p:cTn id="36" dur="100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autoRev="1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.13424 1.11111E-6 L 0.00078 1.11111E-6 " pathEditMode="fixed" rAng="0" ptsTypes="AA">
                                      <p:cBhvr>
                                        <p:cTn id="38" dur="10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autoRev="1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Motion origin="layout" path="M 0.13424 -4.81481E-6 L 0.00078 -4.81481E-6 " pathEditMode="fixed" rAng="0" ptsTypes="AA">
                                      <p:cBhvr>
                                        <p:cTn id="40" dur="10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autoRev="1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.13424 -2.22222E-6 L 0.00052 -2.22222E-6 " pathEditMode="fixed" rAng="0" ptsTypes="AA">
                                      <p:cBhvr>
                                        <p:cTn id="42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autoRev="1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animMotion origin="layout" path="M 0.13424 3.7037E-7 L 0.00078 3.7037E-7 " pathEditMode="fixed" rAng="0" ptsTypes="AA">
                                      <p:cBhvr>
                                        <p:cTn id="44" dur="10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13424 4.44444E-6 L 0.00091 4.44444E-6 " pathEditMode="fixed" rAng="0" ptsTypes="AA">
                                      <p:cBhvr>
                                        <p:cTn id="46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autoRev="1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13424 -2.96296E-6 L 0.00078 -2.96296E-6 " pathEditMode="fixed" rAng="0" ptsTypes="AA">
                                      <p:cBhvr>
                                        <p:cTn id="48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autoRev="1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.13424 1.11111E-6 L 0.00143 1.11111E-6 " pathEditMode="fixed" rAng="0" ptsTypes="AA">
                                      <p:cBhvr>
                                        <p:cTn id="50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autoRev="1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Motion origin="layout" path="M 0.13424 3.7037E-6 L 0.00091 3.7037E-6 " pathEditMode="fixed" rAng="0" ptsTypes="AA">
                                      <p:cBhvr>
                                        <p:cTn id="52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autoRev="1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.13424 -3.7037E-6 L 0.00078 -3.7037E-6 " pathEditMode="fixed" rAng="0" ptsTypes="AA">
                                      <p:cBhvr>
                                        <p:cTn id="54" dur="10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3424 3.7037E-7 L 0.00078 3.7037E-7 " pathEditMode="fixed" rAng="0" ptsTypes="AA">
                                      <p:cBhvr>
                                        <p:cTn id="56" dur="100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autoRev="1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.13424 2.96296E-6 L 0.00091 2.96296E-6 " pathEditMode="fixed" rAng="0" ptsTypes="AA">
                                      <p:cBhvr>
                                        <p:cTn id="58" dur="10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autoRev="1" fill="hold" grpId="0" nodeType="withEffect">
                                  <p:stCondLst>
                                    <p:cond delay="270"/>
                                  </p:stCondLst>
                                  <p:childTnLst>
                                    <p:animMotion origin="layout" path="M 0.13424 -4.44444E-6 L 0.00078 -4.44444E-6 " pathEditMode="fixed" rAng="0" ptsTypes="AA">
                                      <p:cBhvr>
                                        <p:cTn id="60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autoRev="1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.13424 -3.7037E-7 L 0.00078 -3.7037E-7 " pathEditMode="fixed" rAng="0" ptsTypes="AA">
                                      <p:cBhvr>
                                        <p:cTn id="62" dur="1000" spd="-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autoRev="1" fill="hold" grpId="0" nodeType="withEffect">
                                  <p:stCondLst>
                                    <p:cond delay="290"/>
                                  </p:stCondLst>
                                  <p:childTnLst>
                                    <p:animMotion origin="layout" path="M 0.13424 2.22222E-6 L 0.00078 2.22222E-6 " pathEditMode="fixed" rAng="0" ptsTypes="AA">
                                      <p:cBhvr>
                                        <p:cTn id="64" dur="100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66" dur="1000" spd="-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autoRev="1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Motion origin="layout" path="M 0.13424 -1.11111E-6 L 0.00117 -1.11111E-6 " pathEditMode="fixed" rAng="0" ptsTypes="AA">
                                      <p:cBhvr>
                                        <p:cTn id="68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autoRev="1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70" dur="1000" spd="-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autoRev="1" fill="hold" grpId="0" nodeType="withEffect">
                                  <p:stCondLst>
                                    <p:cond delay="33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72" dur="10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000" decel="50000" autoRev="1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74" dur="1000" spd="-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autoRev="1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13424 7.40741E-7 L 0.00091 7.40741E-7 " pathEditMode="fixed" rAng="0" ptsTypes="AA">
                                      <p:cBhvr>
                                        <p:cTn id="76" dur="10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78" dur="1000" spd="-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autoRev="1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80" dur="1000" spd="-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autoRev="1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.13424 0 L 0.00078 0 " pathEditMode="fixed" rAng="0" ptsTypes="AA">
                                      <p:cBhvr>
                                        <p:cTn id="82" dur="10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autoRev="1" fill="hold" grpId="0" nodeType="withEffect">
                                  <p:stCondLst>
                                    <p:cond delay="39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84" dur="10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13424 -3.33333E-6 L 0.00091 -3.33333E-6 " pathEditMode="fixed" rAng="0" ptsTypes="AA">
                                      <p:cBhvr>
                                        <p:cTn id="86" dur="1000" spd="-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autoRev="1" fill="hold" grpId="0" nodeType="withEffect">
                                  <p:stCondLst>
                                    <p:cond delay="41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88" dur="1000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autoRev="1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.13424 3.33333E-6 L 0.00052 3.33333E-6 " pathEditMode="fixed" rAng="0" ptsTypes="AA">
                                      <p:cBhvr>
                                        <p:cTn id="90" dur="100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autoRev="1" fill="hold" grpId="0" nodeType="withEffect">
                                  <p:stCondLst>
                                    <p:cond delay="430"/>
                                  </p:stCondLst>
                                  <p:childTnLst>
                                    <p:animMotion origin="layout" path="M 0.13424 -4.07407E-6 L 0.00078 -4.07407E-6 " pathEditMode="fixed" rAng="0" ptsTypes="AA">
                                      <p:cBhvr>
                                        <p:cTn id="92" dur="1000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000" decel="50000" autoRev="1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.13424 -1.48148E-6 L 0.00117 -1.48148E-6 " pathEditMode="fixed" rAng="0" ptsTypes="AA">
                                      <p:cBhvr>
                                        <p:cTn id="94" dur="1000" spd="-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autoRev="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96" dur="1000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autoRev="1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.13424 -4.81481E-6 L 0.00091 -4.81481E-6 " pathEditMode="fixed" rAng="0" ptsTypes="AA">
                                      <p:cBhvr>
                                        <p:cTn id="98" dur="1000" spd="-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autoRev="1" fill="hold" grpId="0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0.13424 -2.22222E-6 L 0.00078 -2.22222E-6 " pathEditMode="fixed" rAng="0" ptsTypes="AA">
                                      <p:cBhvr>
                                        <p:cTn id="100" dur="10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autoRev="1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.13424 1.85185E-6 L 0.00052 1.85185E-6 " pathEditMode="fixed" rAng="0" ptsTypes="AA">
                                      <p:cBhvr>
                                        <p:cTn id="102" dur="1000" spd="-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000" decel="50000" autoRev="1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animMotion origin="layout" path="M 0.13424 4.44444E-6 L 0.00091 4.44444E-6 " pathEditMode="fixed" rAng="0" ptsTypes="AA">
                                      <p:cBhvr>
                                        <p:cTn id="104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path" presetSubtype="0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06" dur="1000" spd="-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000" decel="50000" autoRev="1" fill="hold" grpId="0" nodeType="withEffect">
                                  <p:stCondLst>
                                    <p:cond delay="510"/>
                                  </p:stCondLst>
                                  <p:childTnLst>
                                    <p:animMotion origin="layout" path="M 0.13424 1.11111E-6 L 0.00065 1.11111E-6 " pathEditMode="fixed" rAng="0" ptsTypes="AA">
                                      <p:cBhvr>
                                        <p:cTn id="108" dur="1000" spd="-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5" presetClass="path" presetSubtype="0" accel="50000" decel="50000" autoRev="1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.13424 3.7037E-6 L 0.00065 3.7037E-6 " pathEditMode="fixed" rAng="0" ptsTypes="AA">
                                      <p:cBhvr>
                                        <p:cTn id="110" dur="1000" spd="-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35" presetClass="path" presetSubtype="0" accel="50000" decel="50000" autoRev="1" fill="hold" grpId="0" nodeType="withEffect">
                                  <p:stCondLst>
                                    <p:cond delay="53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12" dur="1000" spd="-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000" decel="50000" autoRev="1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.13424 3.7037E-7 L 0.00065 3.7037E-7 " pathEditMode="fixed" rAng="0" ptsTypes="AA">
                                      <p:cBhvr>
                                        <p:cTn id="114" dur="1000" spd="-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autoRev="1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.13424 2.96296E-6 L 0.00065 2.96296E-6 " pathEditMode="fixed" rAng="0" ptsTypes="AA">
                                      <p:cBhvr>
                                        <p:cTn id="116" dur="1000" spd="-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autoRev="1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18" dur="1000" spd="-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000" decel="50000" autoRev="1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Motion origin="layout" path="M 0.13424 -3.7037E-7 L 0.00052 -3.7037E-7 " pathEditMode="fixed" rAng="0" ptsTypes="AA">
                                      <p:cBhvr>
                                        <p:cTn id="120" dur="100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accel="50000" decel="50000" autoRev="1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.13424 2.22222E-6 L 0.00052 2.22222E-6 " pathEditMode="fixed" rAng="0" ptsTypes="AA">
                                      <p:cBhvr>
                                        <p:cTn id="122" dur="1000" spd="-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000" decel="50000" autoRev="1" fill="hold" grpId="0" nodeType="withEffect">
                                  <p:stCondLst>
                                    <p:cond delay="59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24" dur="1000" spd="-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5" presetClass="path" presetSubtype="0" accel="50000" decel="50000" autoRev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126" dur="1000" spd="-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35" presetClass="path" presetSubtype="0" accel="50000" decel="50000" autoRev="1" fill="hold" grpId="0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0.13424 1.48148E-6 L 0.00065 1.48148E-6 " pathEditMode="fixed" rAng="0" ptsTypes="AA">
                                      <p:cBhvr>
                                        <p:cTn id="128" dur="1000" spd="-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autoRev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.13424 -4.44444E-6 L 0.00065 -4.44444E-6 " pathEditMode="fixed" rAng="0" ptsTypes="AA">
                                      <p:cBhvr>
                                        <p:cTn id="130" dur="1000" spd="-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5" presetClass="path" presetSubtype="0" accel="50000" decel="50000" autoRev="1" fill="hold" grpId="0" nodeType="withEffect">
                                  <p:stCondLst>
                                    <p:cond delay="630"/>
                                  </p:stCondLst>
                                  <p:childTnLst>
                                    <p:animMotion origin="layout" path="M 0.13424 -1.85185E-6 L 0.00026 -1.85185E-6 " pathEditMode="fixed" rAng="0" ptsTypes="AA">
                                      <p:cBhvr>
                                        <p:cTn id="132" dur="1000" spd="-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35" presetClass="path" presetSubtype="0" accel="50000" decel="50000" autoRev="1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.13424 7.40741E-7 L 0.00039 -0.00255 " pathEditMode="fixed" rAng="0" ptsTypes="AA">
                                      <p:cBhvr>
                                        <p:cTn id="134" dur="1000" spd="-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13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5" presetClass="path" presetSubtype="0" accel="50000" decel="50000" autoRev="1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.13424 4.81481E-6 L 0.00065 4.81481E-6 " pathEditMode="fixed" rAng="0" ptsTypes="AA">
                                      <p:cBhvr>
                                        <p:cTn id="136" dur="1000" spd="-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000" decel="50000" autoRev="1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.13424 -2.59259E-6 L 0.00026 -2.59259E-6 " pathEditMode="fixed" rAng="0" ptsTypes="AA">
                                      <p:cBhvr>
                                        <p:cTn id="138" dur="1000" spd="-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autoRev="1" fill="hold" grpId="0" nodeType="withEffect">
                                  <p:stCondLst>
                                    <p:cond delay="670"/>
                                  </p:stCondLst>
                                  <p:childTnLst>
                                    <p:animMotion origin="layout" path="M 0.13424 0 L 0.00052 0 " pathEditMode="fixed" rAng="0" ptsTypes="AA">
                                      <p:cBhvr>
                                        <p:cTn id="140" dur="1000" spd="-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autoRev="1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.13424 4.07407E-6 L 0.00065 4.07407E-6 " pathEditMode="fixed" rAng="0" ptsTypes="AA">
                                      <p:cBhvr>
                                        <p:cTn id="142" dur="1000" spd="-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000" decel="50000" autoRev="1" fill="hold" grpId="0" nodeType="withEffect">
                                  <p:stCondLst>
                                    <p:cond delay="690"/>
                                  </p:stCondLst>
                                  <p:childTnLst>
                                    <p:animMotion origin="layout" path="M 0.13424 -3.33333E-6 L 0.00026 -3.33333E-6 " pathEditMode="fixed" rAng="0" ptsTypes="AA">
                                      <p:cBhvr>
                                        <p:cTn id="144" dur="1000" spd="-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146" dur="1000" spd="-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autoRev="1" fill="hold" grpId="0" nodeType="withEffect">
                                  <p:stCondLst>
                                    <p:cond delay="71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148" dur="1000" spd="-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autoRev="1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.13424 -4.07407E-6 L 0.00104 -4.07407E-6 " pathEditMode="fixed" rAng="0" ptsTypes="AA">
                                      <p:cBhvr>
                                        <p:cTn id="150" dur="1000" spd="-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autoRev="1" fill="hold" grpId="0" nodeType="withEffect">
                                  <p:stCondLst>
                                    <p:cond delay="730"/>
                                  </p:stCondLst>
                                  <p:childTnLst>
                                    <p:animMotion origin="layout" path="M 0.13424 0 L 0.00078 0 " pathEditMode="fixed" rAng="0" ptsTypes="AA">
                                      <p:cBhvr>
                                        <p:cTn id="152" dur="1000" spd="-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autoRev="1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154" dur="1000" spd="-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3424 -4.81481E-6 L 0.00078 -4.81481E-6 " pathEditMode="fixed" rAng="0" ptsTypes="AA">
                                      <p:cBhvr>
                                        <p:cTn id="156" dur="1000" spd="-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autoRev="1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.13424 -7.40741E-7 L 0.00052 -7.40741E-7 " pathEditMode="fixed" rAng="0" ptsTypes="AA">
                                      <p:cBhvr>
                                        <p:cTn id="158" dur="10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000" decel="50000" autoRev="1" fill="hold" grpId="0" nodeType="withEffect">
                                  <p:stCondLst>
                                    <p:cond delay="770"/>
                                  </p:stCondLst>
                                  <p:childTnLst>
                                    <p:animMotion origin="layout" path="M 0.13424 1.85185E-6 L 0.00078 1.85185E-6 " pathEditMode="fixed" rAng="0" ptsTypes="AA">
                                      <p:cBhvr>
                                        <p:cTn id="160" dur="1000" spd="-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000" decel="50000" autoRev="1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.13424 4.44444E-6 L 0.00052 4.44444E-6 " pathEditMode="fixed" rAng="0" ptsTypes="AA">
                                      <p:cBhvr>
                                        <p:cTn id="162" dur="1000" spd="-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autoRev="1" fill="hold" grpId="0" nodeType="withEffect">
                                  <p:stCondLst>
                                    <p:cond delay="790"/>
                                  </p:stCondLst>
                                  <p:childTnLst>
                                    <p:animMotion origin="layout" path="M 0.13424 -1.48148E-6 L 0.00078 -1.48148E-6 " pathEditMode="fixed" rAng="0" ptsTypes="AA">
                                      <p:cBhvr>
                                        <p:cTn id="164" dur="1000" spd="-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000" decel="5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3424 1.11111E-6 L 0.00104 1.11111E-6 " pathEditMode="fixed" rAng="0" ptsTypes="AA">
                                      <p:cBhvr>
                                        <p:cTn id="166" dur="1000" spd="-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5" presetClass="path" presetSubtype="0" accel="50000" decel="50000" autoRev="1" fill="hold" grpId="0" nodeType="withEffect">
                                  <p:stCondLst>
                                    <p:cond delay="810"/>
                                  </p:stCondLst>
                                  <p:childTnLst>
                                    <p:animMotion origin="layout" path="M 0.13424 3.7037E-6 L 0.00065 3.7037E-6 " pathEditMode="fixed" rAng="0" ptsTypes="AA">
                                      <p:cBhvr>
                                        <p:cTn id="168" dur="1000" spd="-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accel="50000" decel="50000" autoRev="1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.13424 -2.22222E-6 L 0.00065 -2.22222E-6 " pathEditMode="fixed" rAng="0" ptsTypes="AA">
                                      <p:cBhvr>
                                        <p:cTn id="170" dur="10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5" presetClass="path" presetSubtype="0" accel="50000" decel="50000" autoRev="1" fill="hold" grpId="0" nodeType="withEffect">
                                  <p:stCondLst>
                                    <p:cond delay="830"/>
                                  </p:stCondLst>
                                  <p:childTnLst>
                                    <p:animMotion origin="layout" path="M 0.13424 3.7037E-7 L 0.00065 3.7037E-7 " pathEditMode="fixed" rAng="0" ptsTypes="AA">
                                      <p:cBhvr>
                                        <p:cTn id="172" dur="10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5" presetClass="path" presetSubtype="0" accel="50000" decel="50000" autoRev="1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.13424 2.96296E-6 L 0.00078 2.96296E-6 " pathEditMode="fixed" rAng="0" ptsTypes="AA">
                                      <p:cBhvr>
                                        <p:cTn id="174" dur="1000" spd="-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path" presetSubtype="0" accel="50000" decel="50000" autoRev="1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0.13424 -2.96296E-6 L 0.00065 -2.96296E-6 " pathEditMode="fixed" rAng="0" ptsTypes="AA">
                                      <p:cBhvr>
                                        <p:cTn id="176" dur="1000" spd="-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5" presetClass="path" presetSubtype="0" accel="50000" decel="50000" autoRev="1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.13424 -3.7037E-7 L 0.00065 -3.7037E-7 " pathEditMode="fixed" rAng="0" ptsTypes="AA">
                                      <p:cBhvr>
                                        <p:cTn id="178" dur="10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000" decel="50000" autoRev="1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animMotion origin="layout" path="M 0.13424 2.22222E-6 L 0.00065 2.22222E-6 " pathEditMode="fixed" rAng="0" ptsTypes="AA">
                                      <p:cBhvr>
                                        <p:cTn id="180" dur="1000" spd="-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35" presetClass="path" presetSubtype="0" accel="50000" decel="50000" autoRev="1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.13424 -3.7037E-6 L 0.00065 -3.7037E-6 " pathEditMode="fixed" rAng="0" ptsTypes="AA">
                                      <p:cBhvr>
                                        <p:cTn id="182" dur="1000" spd="-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5" presetClass="path" presetSubtype="0" accel="50000" decel="50000" autoRev="1" fill="hold" grpId="0" nodeType="withEffect">
                                  <p:stCondLst>
                                    <p:cond delay="890"/>
                                  </p:stCondLst>
                                  <p:childTnLst>
                                    <p:animMotion origin="layout" path="M 0.13424 -1.11111E-6 L 0.00065 -1.11111E-6 " pathEditMode="fixed" rAng="0" ptsTypes="AA">
                                      <p:cBhvr>
                                        <p:cTn id="184" dur="100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35" presetClass="path" presetSubtype="0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13424 1.48148E-6 L 0.00052 1.48148E-6 " pathEditMode="fixed" rAng="0" ptsTypes="AA">
                                      <p:cBhvr>
                                        <p:cTn id="186" dur="1000" spd="-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35" presetClass="path" presetSubtype="0" accel="50000" decel="50000" autoRev="1" fill="hold" grpId="0" nodeType="withEffect">
                                  <p:stCondLst>
                                    <p:cond delay="910"/>
                                  </p:stCondLst>
                                  <p:childTnLst>
                                    <p:animMotion origin="layout" path="M 0.13424 -4.44444E-6 L 0.00078 -4.44444E-6 " pathEditMode="fixed" rAng="0" ptsTypes="AA">
                                      <p:cBhvr>
                                        <p:cTn id="188" dur="1000" spd="-100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35" presetClass="path" presetSubtype="0" accel="50000" decel="50000" autoRev="1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.13424 -1.85185E-6 L 0.00052 -1.85185E-6 " pathEditMode="fixed" rAng="0" ptsTypes="AA">
                                      <p:cBhvr>
                                        <p:cTn id="190" dur="1000" spd="-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35" presetClass="path" presetSubtype="0" accel="50000" decel="50000" autoRev="1" fill="hold" grpId="0" nodeType="withEffect">
                                  <p:stCondLst>
                                    <p:cond delay="930"/>
                                  </p:stCondLst>
                                  <p:childTnLst>
                                    <p:animMotion origin="layout" path="M 0.13424 2.22222E-6 L 0.00052 2.22222E-6 " pathEditMode="fixed" rAng="0" ptsTypes="AA">
                                      <p:cBhvr>
                                        <p:cTn id="192" dur="1000" spd="-100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35" presetClass="path" presetSubtype="0" accel="50000" decel="50000" autoRev="1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.13424 4.81481E-6 L 0.00065 4.81481E-6 " pathEditMode="fixed" rAng="0" ptsTypes="AA">
                                      <p:cBhvr>
                                        <p:cTn id="194" dur="1000" spd="-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35" presetClass="path" presetSubtype="0" accel="50000" decel="50000" autoRev="1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196" dur="1000" spd="-100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35" presetClass="path" presetSubtype="0" accel="50000" decel="50000" autoRev="1" fill="hold" grpId="0" nodeType="withEffect">
                                  <p:stCondLst>
                                    <p:cond delay="960"/>
                                  </p:stCondLst>
                                  <p:childTnLst>
                                    <p:animMotion origin="layout" path="M 0.13424 1.48148E-6 L 0.00104 1.48148E-6 " pathEditMode="fixed" rAng="0" ptsTypes="AA">
                                      <p:cBhvr>
                                        <p:cTn id="198" dur="1000" spd="-100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35" presetClass="path" presetSubtype="0" accel="50000" decel="50000" autoRev="1" fill="hold" grpId="0" nodeType="withEffect">
                                  <p:stCondLst>
                                    <p:cond delay="970"/>
                                  </p:stCondLst>
                                  <p:childTnLst>
                                    <p:animMotion origin="layout" path="M 0.13424 4.07407E-6 L 0.00078 4.07407E-6 " pathEditMode="fixed" rAng="0" ptsTypes="AA">
                                      <p:cBhvr>
                                        <p:cTn id="200" dur="1000" spd="-100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35" presetClass="path" presetSubtype="0" accel="50000" decel="50000" autoRev="1" fill="hold" grpId="0" nodeType="withEffect">
                                  <p:stCondLst>
                                    <p:cond delay="98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02" dur="1000" spd="-100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000" decel="50000" autoRev="1" fill="hold" grpId="0" nodeType="withEffect">
                                  <p:stCondLst>
                                    <p:cond delay="990"/>
                                  </p:stCondLst>
                                  <p:childTnLst>
                                    <p:animMotion origin="layout" path="M 0.13424 7.40741E-7 L 0.00065 7.40741E-7 " pathEditMode="fixed" rAng="0" ptsTypes="AA">
                                      <p:cBhvr>
                                        <p:cTn id="204" dur="1000" spd="-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3424 3.33333E-6 L 0.00117 3.33333E-6 " pathEditMode="fixed" rAng="0" ptsTypes="AA">
                                      <p:cBhvr>
                                        <p:cTn id="206" dur="1000" spd="-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35" presetClass="path" presetSubtype="0" accel="50000" decel="50000" autoRev="1" fill="hold" grpId="0" nodeType="withEffect">
                                  <p:stCondLst>
                                    <p:cond delay="1010"/>
                                  </p:stCondLst>
                                  <p:childTnLst>
                                    <p:animMotion origin="layout" path="M 0.13424 -4.07407E-6 L 0.00091 -4.07407E-6 " pathEditMode="fixed" rAng="0" ptsTypes="AA">
                                      <p:cBhvr>
                                        <p:cTn id="208" dur="1000" spd="-100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35" presetClass="path" presetSubtype="0" accel="50000" decel="50000" autoRev="1" fill="hold" grpId="0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0.13424 1.11022E-16 L 0.00052 1.11022E-16 " pathEditMode="fixed" rAng="0" ptsTypes="AA">
                                      <p:cBhvr>
                                        <p:cTn id="210" dur="1000" spd="-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35" presetClass="path" presetSubtype="0" accel="50000" decel="50000" autoRev="1" fill="hold" grpId="0" nodeType="withEffect">
                                  <p:stCondLst>
                                    <p:cond delay="103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212" dur="1000" spd="-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35" presetClass="path" presetSubtype="0" accel="50000" decel="50000" autoRev="1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animMotion origin="layout" path="M 0.13424 -4.81481E-6 L 0.00052 -4.81481E-6 " pathEditMode="fixed" rAng="0" ptsTypes="AA">
                                      <p:cBhvr>
                                        <p:cTn id="214" dur="1000" spd="-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35" presetClass="path" presetSubtype="0" accel="50000" decel="50000" autoRev="1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216" dur="1000" spd="-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35" presetClass="path" presetSubtype="0" accel="50000" decel="50000" autoRev="1" fill="hold" grpId="0" nodeType="withEffect">
                                  <p:stCondLst>
                                    <p:cond delay="1060"/>
                                  </p:stCondLst>
                                  <p:childTnLst>
                                    <p:animMotion origin="layout" path="M 0.13424 1.85185E-6 L 0.00052 1.85185E-6 " pathEditMode="fixed" rAng="0" ptsTypes="AA">
                                      <p:cBhvr>
                                        <p:cTn id="218" dur="1000" spd="-100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35" presetClass="path" presetSubtype="0" accel="50000" decel="50000" autoRev="1" fill="hold" grpId="0" nodeType="withEffect">
                                  <p:stCondLst>
                                    <p:cond delay="1070"/>
                                  </p:stCondLst>
                                  <p:childTnLst>
                                    <p:animMotion origin="layout" path="M 0.13424 4.44444E-6 L 0.00078 4.44444E-6 " pathEditMode="fixed" rAng="0" ptsTypes="AA">
                                      <p:cBhvr>
                                        <p:cTn id="220" dur="1000" spd="-100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35" presetClass="path" presetSubtype="0" accel="50000" decel="50000" autoRev="1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Motion origin="layout" path="M 0.13424 -1.48148E-6 L 0.00117 -1.48148E-6 " pathEditMode="fixed" rAng="0" ptsTypes="AA">
                                      <p:cBhvr>
                                        <p:cTn id="222" dur="1000" spd="-10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35" presetClass="path" presetSubtype="0" accel="50000" decel="50000" autoRev="1" fill="hold" grpId="0" nodeType="withEffect">
                                  <p:stCondLst>
                                    <p:cond delay="1090"/>
                                  </p:stCondLst>
                                  <p:childTnLst>
                                    <p:animMotion origin="layout" path="M 0.13424 1.11111E-6 L 0.00143 1.11111E-6 " pathEditMode="fixed" rAng="0" ptsTypes="AA">
                                      <p:cBhvr>
                                        <p:cTn id="224" dur="1000" spd="-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35" presetClass="path" presetSubtype="0" accel="50000" decel="50000" autoRev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13424 -4.81481E-6 L 0.00052 -4.81481E-6 " pathEditMode="fixed" rAng="0" ptsTypes="AA">
                                      <p:cBhvr>
                                        <p:cTn id="226" dur="1000" spd="-100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35" presetClass="path" presetSubtype="0" accel="50000" decel="50000" autoRev="1" fill="hold" grpId="0" nodeType="withEffect">
                                  <p:stCondLst>
                                    <p:cond delay="1110"/>
                                  </p:stCondLst>
                                  <p:childTnLst>
                                    <p:animMotion origin="layout" path="M 0.13424 -2.22222E-6 L 0.00078 -2.22222E-6 " pathEditMode="fixed" rAng="0" ptsTypes="AA">
                                      <p:cBhvr>
                                        <p:cTn id="228" dur="1000" spd="-100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35" presetClass="path" presetSubtype="0" accel="50000" decel="50000" autoRev="1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0.13424 3.7037E-7 L 0.00052 3.7037E-7 " pathEditMode="fixed" rAng="0" ptsTypes="AA">
                                      <p:cBhvr>
                                        <p:cTn id="230" dur="1000" spd="-100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35" presetClass="path" presetSubtype="0" accel="50000" decel="50000" autoRev="1" fill="hold" grpId="0" nodeType="withEffect">
                                  <p:stCondLst>
                                    <p:cond delay="1130"/>
                                  </p:stCondLst>
                                  <p:childTnLst>
                                    <p:animMotion origin="layout" path="M 0.13424 4.44444E-6 L 0.00078 4.44444E-6 " pathEditMode="fixed" rAng="0" ptsTypes="AA">
                                      <p:cBhvr>
                                        <p:cTn id="232" dur="1000" spd="-100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35" presetClass="path" presetSubtype="0" accel="50000" decel="50000" autoRev="1" fill="hold" grpId="0" nodeType="withEffect">
                                  <p:stCondLst>
                                    <p:cond delay="1140"/>
                                  </p:stCondLst>
                                  <p:childTnLst>
                                    <p:animMotion origin="layout" path="M 0.13424 -2.96296E-6 L 0.00091 -2.96296E-6 " pathEditMode="fixed" rAng="0" ptsTypes="AA">
                                      <p:cBhvr>
                                        <p:cTn id="234" dur="100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35" presetClass="path" presetSubtype="0" accel="50000" decel="50000" autoRev="1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0.13424 -3.7037E-7 L 0.00091 -3.7037E-7 " pathEditMode="fixed" rAng="0" ptsTypes="AA">
                                      <p:cBhvr>
                                        <p:cTn id="236" dur="1000" spd="-100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35" presetClass="path" presetSubtype="0" accel="50000" decel="50000" autoRev="1" fill="hold" grpId="0" nodeType="withEffect">
                                  <p:stCondLst>
                                    <p:cond delay="1160"/>
                                  </p:stCondLst>
                                  <p:childTnLst>
                                    <p:animMotion origin="layout" path="M 0.13424 3.7037E-6 L 0.00078 3.7037E-6 " pathEditMode="fixed" rAng="0" ptsTypes="AA">
                                      <p:cBhvr>
                                        <p:cTn id="238" dur="1000" spd="-100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35" presetClass="path" presetSubtype="0" accel="50000" decel="50000" autoRev="1" fill="hold" grpId="0" nodeType="withEffect">
                                  <p:stCondLst>
                                    <p:cond delay="1170"/>
                                  </p:stCondLst>
                                  <p:childTnLst>
                                    <p:animMotion origin="layout" path="M 0.13424 -3.7037E-6 L 0.00078 -3.7037E-6 " pathEditMode="fixed" rAng="0" ptsTypes="AA">
                                      <p:cBhvr>
                                        <p:cTn id="240" dur="1000" spd="-100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35" presetClass="path" presetSubtype="0" accel="50000" decel="50000" autoRev="1" fill="hold" grpId="0" nodeType="withEffect">
                                  <p:stCondLst>
                                    <p:cond delay="1180"/>
                                  </p:stCondLst>
                                  <p:childTnLst>
                                    <p:animMotion origin="layout" path="M 0.13424 -1.11111E-6 L 0.00052 -1.11111E-6 " pathEditMode="fixed" rAng="0" ptsTypes="AA">
                                      <p:cBhvr>
                                        <p:cTn id="242" dur="1000" spd="-100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35" presetClass="path" presetSubtype="0" accel="50000" decel="50000" autoRev="1" fill="hold" grpId="0" nodeType="withEffect">
                                  <p:stCondLst>
                                    <p:cond delay="1190"/>
                                  </p:stCondLst>
                                  <p:childTnLst>
                                    <p:animMotion origin="layout" path="M 0.13424 2.96296E-6 L 0.00078 2.96296E-6 " pathEditMode="fixed" rAng="0" ptsTypes="AA">
                                      <p:cBhvr>
                                        <p:cTn id="244" dur="1000" spd="-100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35" presetClass="path" presetSubtype="0" accel="50000" decel="50000" autoRev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3424 -4.44444E-6 L 0.00091 -4.44444E-6 " pathEditMode="fixed" rAng="0" ptsTypes="AA">
                                      <p:cBhvr>
                                        <p:cTn id="246" dur="1000" spd="-100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35" presetClass="path" presetSubtype="0" accel="50000" decel="50000" autoRev="1" fill="hold" grpId="0" nodeType="withEffect">
                                  <p:stCondLst>
                                    <p:cond delay="121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248" dur="1000" spd="-100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35" presetClass="path" presetSubtype="0" accel="50000" decel="50000" autoRev="1" fill="hold" grpId="0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0.13424 2.22222E-6 L 0.00143 2.22222E-6 " pathEditMode="fixed" rAng="0" ptsTypes="AA">
                                      <p:cBhvr>
                                        <p:cTn id="250" dur="1000" spd="-100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35" presetClass="path" presetSubtype="0" accel="50000" decel="50000" autoRev="1" fill="hold" grpId="0" nodeType="withEffect">
                                  <p:stCondLst>
                                    <p:cond delay="1230"/>
                                  </p:stCondLst>
                                  <p:childTnLst>
                                    <p:animMotion origin="layout" path="M 0.13424 4.81481E-6 L 0.00091 4.81481E-6 " pathEditMode="fixed" rAng="0" ptsTypes="AA">
                                      <p:cBhvr>
                                        <p:cTn id="252" dur="1000" spd="-100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35" presetClass="path" presetSubtype="0" accel="50000" decel="50000" autoRev="1" fill="hold" grpId="0" nodeType="withEffect">
                                  <p:stCondLst>
                                    <p:cond delay="1240"/>
                                  </p:stCondLst>
                                  <p:childTnLst>
                                    <p:animMotion origin="layout" path="M 0.13424 -2.59259E-6 L 0.00078 -2.59259E-6 " pathEditMode="fixed" rAng="0" ptsTypes="AA">
                                      <p:cBhvr>
                                        <p:cTn id="254" dur="1000" spd="-100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35" presetClass="path" presetSubtype="0" accel="50000" decel="50000" autoRev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13424 1.48148E-6 L 0.00078 1.48148E-6 " pathEditMode="fixed" rAng="0" ptsTypes="AA">
                                      <p:cBhvr>
                                        <p:cTn id="256" dur="1000" spd="-100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35" presetClass="path" presetSubtype="0" accel="50000" decel="50000" autoRev="1" fill="hold" grpId="0" nodeType="withEffect">
                                  <p:stCondLst>
                                    <p:cond delay="1260"/>
                                  </p:stCondLst>
                                  <p:childTnLst>
                                    <p:animMotion origin="layout" path="M 0.13424 4.07407E-6 L 0.00091 4.07407E-6 " pathEditMode="fixed" rAng="0" ptsTypes="AA">
                                      <p:cBhvr>
                                        <p:cTn id="258" dur="1000" spd="-100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35" presetClass="path" presetSubtype="0" accel="50000" decel="50000" autoRev="1" fill="hold" grpId="0" nodeType="withEffect">
                                  <p:stCondLst>
                                    <p:cond delay="1270"/>
                                  </p:stCondLst>
                                  <p:childTnLst>
                                    <p:animMotion origin="layout" path="M 0.13424 -1.85185E-6 L 0.00078 -1.85185E-6 " pathEditMode="fixed" rAng="0" ptsTypes="AA">
                                      <p:cBhvr>
                                        <p:cTn id="260" dur="1000" spd="-100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35" presetClass="path" presetSubtype="0" accel="50000" decel="50000" autoRev="1" fill="hold" grpId="0" nodeType="withEffect">
                                  <p:stCondLst>
                                    <p:cond delay="1280"/>
                                  </p:stCondLst>
                                  <p:childTnLst>
                                    <p:animMotion origin="layout" path="M 0.13424 7.40741E-7 L 0.00078 7.40741E-7 " pathEditMode="fixed" rAng="0" ptsTypes="AA">
                                      <p:cBhvr>
                                        <p:cTn id="262" dur="1000" spd="-100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35" presetClass="path" presetSubtype="0" accel="50000" decel="50000" autoRev="1" fill="hold" grpId="0" nodeType="withEffect">
                                  <p:stCondLst>
                                    <p:cond delay="1290"/>
                                  </p:stCondLst>
                                  <p:childTnLst>
                                    <p:animMotion origin="layout" path="M 0.13424 3.33333E-6 L 0.00078 3.33333E-6 " pathEditMode="fixed" rAng="0" ptsTypes="AA">
                                      <p:cBhvr>
                                        <p:cTn id="264" dur="1000" spd="-100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35" presetClass="path" presetSubtype="0" accel="50000" decel="50000" autoRev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3424 -2.59259E-6 L 0.00091 -2.59259E-6 " pathEditMode="fixed" rAng="0" ptsTypes="AA">
                                      <p:cBhvr>
                                        <p:cTn id="266" dur="1000" spd="-100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35" presetClass="path" presetSubtype="0" accel="50000" decel="50000" autoRev="1" fill="hold" grpId="0" nodeType="withEffect">
                                  <p:stCondLst>
                                    <p:cond delay="1310"/>
                                  </p:stCondLst>
                                  <p:childTnLst>
                                    <p:animMotion origin="layout" path="M 0.13424 1.11022E-16 L 0.00117 1.11022E-16 " pathEditMode="fixed" rAng="0" ptsTypes="AA">
                                      <p:cBhvr>
                                        <p:cTn id="268" dur="1000" spd="-100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35" presetClass="path" presetSubtype="0" accel="50000" decel="50000" autoRev="1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animMotion origin="layout" path="M 0.13424 2.59259E-6 L 0.00078 2.59259E-6 " pathEditMode="fixed" rAng="0" ptsTypes="AA">
                                      <p:cBhvr>
                                        <p:cTn id="270" dur="1000" spd="-100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35" presetClass="path" presetSubtype="0" accel="50000" decel="50000" autoRev="1" fill="hold" grpId="0" nodeType="withEffect">
                                  <p:stCondLst>
                                    <p:cond delay="1330"/>
                                  </p:stCondLst>
                                  <p:childTnLst>
                                    <p:animMotion origin="layout" path="M 0.13424 -3.33333E-6 L 0.00078 -3.33333E-6 " pathEditMode="fixed" rAng="0" ptsTypes="AA">
                                      <p:cBhvr>
                                        <p:cTn id="272" dur="1000" spd="-100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35" presetClass="path" presetSubtype="0" accel="50000" decel="50000" autoRev="1" fill="hold" grpId="0" nodeType="withEffect">
                                  <p:stCondLst>
                                    <p:cond delay="1340"/>
                                  </p:stCondLst>
                                  <p:childTnLst>
                                    <p:animMotion origin="layout" path="M 0.13424 -7.40741E-7 L 0.00078 -7.40741E-7 " pathEditMode="fixed" rAng="0" ptsTypes="AA">
                                      <p:cBhvr>
                                        <p:cTn id="274" dur="1000" spd="-100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9A2D9-D4A5-8C6D-3BEE-4E242EDAA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03F8E3D-4283-7A2B-DF2F-558E937FF989}"/>
              </a:ext>
            </a:extLst>
          </p:cNvPr>
          <p:cNvSpPr/>
          <p:nvPr/>
        </p:nvSpPr>
        <p:spPr>
          <a:xfrm>
            <a:off x="2957125" y="0"/>
            <a:ext cx="1995661" cy="6857999"/>
          </a:xfrm>
          <a:custGeom>
            <a:avLst/>
            <a:gdLst>
              <a:gd name="connsiteX0" fmla="*/ 0 w 1995661"/>
              <a:gd name="connsiteY0" fmla="*/ 0 h 6857999"/>
              <a:gd name="connsiteX1" fmla="*/ 1995661 w 1995661"/>
              <a:gd name="connsiteY1" fmla="*/ 0 h 6857999"/>
              <a:gd name="connsiteX2" fmla="*/ 1995661 w 1995661"/>
              <a:gd name="connsiteY2" fmla="*/ 6857999 h 6857999"/>
              <a:gd name="connsiteX3" fmla="*/ 0 w 1995661"/>
              <a:gd name="connsiteY3" fmla="*/ 6857999 h 6857999"/>
              <a:gd name="connsiteX4" fmla="*/ 0 w 1995661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1" h="6857999">
                <a:moveTo>
                  <a:pt x="0" y="0"/>
                </a:moveTo>
                <a:lnTo>
                  <a:pt x="1995661" y="0"/>
                </a:lnTo>
                <a:lnTo>
                  <a:pt x="1995661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21D9485-E5ED-5B63-9DCC-BADB04B085AD}"/>
              </a:ext>
            </a:extLst>
          </p:cNvPr>
          <p:cNvSpPr/>
          <p:nvPr/>
        </p:nvSpPr>
        <p:spPr>
          <a:xfrm>
            <a:off x="5529078" y="0"/>
            <a:ext cx="1995663" cy="6857999"/>
          </a:xfrm>
          <a:custGeom>
            <a:avLst/>
            <a:gdLst>
              <a:gd name="connsiteX0" fmla="*/ 0 w 1995663"/>
              <a:gd name="connsiteY0" fmla="*/ 0 h 6857999"/>
              <a:gd name="connsiteX1" fmla="*/ 1995663 w 1995663"/>
              <a:gd name="connsiteY1" fmla="*/ 0 h 6857999"/>
              <a:gd name="connsiteX2" fmla="*/ 1995663 w 1995663"/>
              <a:gd name="connsiteY2" fmla="*/ 6857999 h 6857999"/>
              <a:gd name="connsiteX3" fmla="*/ 0 w 1995663"/>
              <a:gd name="connsiteY3" fmla="*/ 6857999 h 6857999"/>
              <a:gd name="connsiteX4" fmla="*/ 0 w 1995663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3" h="6857999">
                <a:moveTo>
                  <a:pt x="0" y="0"/>
                </a:moveTo>
                <a:lnTo>
                  <a:pt x="1995663" y="0"/>
                </a:lnTo>
                <a:lnTo>
                  <a:pt x="1995663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61056CC-1494-3532-27F5-3BD01BEB6AF7}"/>
              </a:ext>
            </a:extLst>
          </p:cNvPr>
          <p:cNvSpPr/>
          <p:nvPr/>
        </p:nvSpPr>
        <p:spPr>
          <a:xfrm>
            <a:off x="2990377" y="69597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841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94CBE-A1F7-573D-867A-325C3F3CB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6EE34EB-6DF7-256E-DE0A-3B5949ADB7FA}"/>
              </a:ext>
            </a:extLst>
          </p:cNvPr>
          <p:cNvSpPr/>
          <p:nvPr/>
        </p:nvSpPr>
        <p:spPr>
          <a:xfrm>
            <a:off x="2990377" y="6959797"/>
            <a:ext cx="4565327" cy="125720"/>
          </a:xfrm>
          <a:custGeom>
            <a:avLst/>
            <a:gdLst>
              <a:gd name="connsiteX0" fmla="*/ 2569664 w 4565327"/>
              <a:gd name="connsiteY0" fmla="*/ 0 h 12379"/>
              <a:gd name="connsiteX1" fmla="*/ 4565327 w 4565327"/>
              <a:gd name="connsiteY1" fmla="*/ 0 h 12379"/>
              <a:gd name="connsiteX2" fmla="*/ 4565327 w 4565327"/>
              <a:gd name="connsiteY2" fmla="*/ 12379 h 12379"/>
              <a:gd name="connsiteX3" fmla="*/ 2569664 w 4565327"/>
              <a:gd name="connsiteY3" fmla="*/ 12379 h 12379"/>
              <a:gd name="connsiteX4" fmla="*/ 0 w 4565327"/>
              <a:gd name="connsiteY4" fmla="*/ 0 h 12379"/>
              <a:gd name="connsiteX5" fmla="*/ 1995661 w 4565327"/>
              <a:gd name="connsiteY5" fmla="*/ 0 h 12379"/>
              <a:gd name="connsiteX6" fmla="*/ 1995661 w 4565327"/>
              <a:gd name="connsiteY6" fmla="*/ 12379 h 12379"/>
              <a:gd name="connsiteX7" fmla="*/ 0 w 4565327"/>
              <a:gd name="connsiteY7" fmla="*/ 12379 h 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65327" h="12379">
                <a:moveTo>
                  <a:pt x="2569664" y="0"/>
                </a:moveTo>
                <a:lnTo>
                  <a:pt x="4565327" y="0"/>
                </a:lnTo>
                <a:lnTo>
                  <a:pt x="4565327" y="12379"/>
                </a:lnTo>
                <a:lnTo>
                  <a:pt x="2569664" y="12379"/>
                </a:lnTo>
                <a:close/>
                <a:moveTo>
                  <a:pt x="0" y="0"/>
                </a:moveTo>
                <a:lnTo>
                  <a:pt x="1995661" y="0"/>
                </a:lnTo>
                <a:lnTo>
                  <a:pt x="1995661" y="12379"/>
                </a:lnTo>
                <a:lnTo>
                  <a:pt x="0" y="1237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3FAD92A-EDD2-BC74-5DCE-2644B0A4D74B}"/>
              </a:ext>
            </a:extLst>
          </p:cNvPr>
          <p:cNvSpPr/>
          <p:nvPr/>
        </p:nvSpPr>
        <p:spPr>
          <a:xfrm>
            <a:off x="3812192" y="0"/>
            <a:ext cx="1995661" cy="6857999"/>
          </a:xfrm>
          <a:custGeom>
            <a:avLst/>
            <a:gdLst>
              <a:gd name="connsiteX0" fmla="*/ 0 w 1995661"/>
              <a:gd name="connsiteY0" fmla="*/ 0 h 6857999"/>
              <a:gd name="connsiteX1" fmla="*/ 1995661 w 1995661"/>
              <a:gd name="connsiteY1" fmla="*/ 0 h 6857999"/>
              <a:gd name="connsiteX2" fmla="*/ 1995661 w 1995661"/>
              <a:gd name="connsiteY2" fmla="*/ 6857999 h 6857999"/>
              <a:gd name="connsiteX3" fmla="*/ 0 w 1995661"/>
              <a:gd name="connsiteY3" fmla="*/ 6857999 h 6857999"/>
              <a:gd name="connsiteX4" fmla="*/ 0 w 1995661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1" h="6857999">
                <a:moveTo>
                  <a:pt x="0" y="0"/>
                </a:moveTo>
                <a:lnTo>
                  <a:pt x="1995661" y="0"/>
                </a:lnTo>
                <a:lnTo>
                  <a:pt x="1995661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F703ADE-CE6B-C9D6-DD58-5DCA87BF0E3B}"/>
              </a:ext>
            </a:extLst>
          </p:cNvPr>
          <p:cNvSpPr/>
          <p:nvPr/>
        </p:nvSpPr>
        <p:spPr>
          <a:xfrm>
            <a:off x="6384145" y="0"/>
            <a:ext cx="1995663" cy="6857999"/>
          </a:xfrm>
          <a:custGeom>
            <a:avLst/>
            <a:gdLst>
              <a:gd name="connsiteX0" fmla="*/ 0 w 1995663"/>
              <a:gd name="connsiteY0" fmla="*/ 0 h 6857999"/>
              <a:gd name="connsiteX1" fmla="*/ 1995663 w 1995663"/>
              <a:gd name="connsiteY1" fmla="*/ 0 h 6857999"/>
              <a:gd name="connsiteX2" fmla="*/ 1995663 w 1995663"/>
              <a:gd name="connsiteY2" fmla="*/ 6857999 h 6857999"/>
              <a:gd name="connsiteX3" fmla="*/ 0 w 1995663"/>
              <a:gd name="connsiteY3" fmla="*/ 6857999 h 6857999"/>
              <a:gd name="connsiteX4" fmla="*/ 0 w 1995663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3" h="6857999">
                <a:moveTo>
                  <a:pt x="0" y="0"/>
                </a:moveTo>
                <a:lnTo>
                  <a:pt x="1995663" y="0"/>
                </a:lnTo>
                <a:lnTo>
                  <a:pt x="1995663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024036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50"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38EBF-9729-3708-E3CD-459114483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!!RM!!">
            <a:extLst>
              <a:ext uri="{FF2B5EF4-FFF2-40B4-BE49-F238E27FC236}">
                <a16:creationId xmlns:a16="http://schemas.microsoft.com/office/drawing/2014/main" id="{F05B5D0E-3B45-9742-231B-DA5CDFCFA321}"/>
              </a:ext>
            </a:extLst>
          </p:cNvPr>
          <p:cNvCxnSpPr>
            <a:cxnSpLocks/>
          </p:cNvCxnSpPr>
          <p:nvPr/>
        </p:nvCxnSpPr>
        <p:spPr>
          <a:xfrm rot="5400000">
            <a:off x="4570646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CDDA4742-2C22-B3F1-287B-9E0CD31B7D27}"/>
              </a:ext>
            </a:extLst>
          </p:cNvPr>
          <p:cNvCxnSpPr>
            <a:cxnSpLocks/>
          </p:cNvCxnSpPr>
          <p:nvPr/>
        </p:nvCxnSpPr>
        <p:spPr>
          <a:xfrm>
            <a:off x="6096000" y="1977248"/>
            <a:ext cx="0" cy="30507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A37C77D9-5B6F-9E97-610B-F58D4A4113C9}"/>
              </a:ext>
            </a:extLst>
          </p:cNvPr>
          <p:cNvCxnSpPr>
            <a:cxnSpLocks/>
          </p:cNvCxnSpPr>
          <p:nvPr/>
        </p:nvCxnSpPr>
        <p:spPr>
          <a:xfrm flipV="1">
            <a:off x="6096000" y="1977238"/>
            <a:ext cx="0" cy="3050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!!Rectangle 1!!">
            <a:extLst>
              <a:ext uri="{FF2B5EF4-FFF2-40B4-BE49-F238E27FC236}">
                <a16:creationId xmlns:a16="http://schemas.microsoft.com/office/drawing/2014/main" id="{9265E0F7-D9AA-9D07-63F3-6041F9AF7689}"/>
              </a:ext>
            </a:extLst>
          </p:cNvPr>
          <p:cNvSpPr/>
          <p:nvPr/>
        </p:nvSpPr>
        <p:spPr>
          <a:xfrm>
            <a:off x="6073094" y="1977229"/>
            <a:ext cx="45719" cy="3050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9D49D3F-DA19-1FC4-E0D8-C4DD92BDD23E}"/>
              </a:ext>
            </a:extLst>
          </p:cNvPr>
          <p:cNvSpPr/>
          <p:nvPr/>
        </p:nvSpPr>
        <p:spPr>
          <a:xfrm>
            <a:off x="6073093" y="1977229"/>
            <a:ext cx="45719" cy="3050705"/>
          </a:xfrm>
          <a:custGeom>
            <a:avLst/>
            <a:gdLst>
              <a:gd name="connsiteX0" fmla="*/ 0 w 1995663"/>
              <a:gd name="connsiteY0" fmla="*/ 0 h 6857999"/>
              <a:gd name="connsiteX1" fmla="*/ 1995663 w 1995663"/>
              <a:gd name="connsiteY1" fmla="*/ 0 h 6857999"/>
              <a:gd name="connsiteX2" fmla="*/ 1995663 w 1995663"/>
              <a:gd name="connsiteY2" fmla="*/ 6857999 h 6857999"/>
              <a:gd name="connsiteX3" fmla="*/ 0 w 1995663"/>
              <a:gd name="connsiteY3" fmla="*/ 6857999 h 6857999"/>
              <a:gd name="connsiteX4" fmla="*/ 0 w 1995663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3" h="6857999">
                <a:moveTo>
                  <a:pt x="0" y="0"/>
                </a:moveTo>
                <a:lnTo>
                  <a:pt x="1995663" y="0"/>
                </a:lnTo>
                <a:lnTo>
                  <a:pt x="1995663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3E16F27-25A9-958D-5DB3-F40E17B66494}"/>
              </a:ext>
            </a:extLst>
          </p:cNvPr>
          <p:cNvSpPr/>
          <p:nvPr/>
        </p:nvSpPr>
        <p:spPr>
          <a:xfrm>
            <a:off x="6073093" y="1977217"/>
            <a:ext cx="45719" cy="3050718"/>
          </a:xfrm>
          <a:custGeom>
            <a:avLst/>
            <a:gdLst>
              <a:gd name="connsiteX0" fmla="*/ 0 w 1995661"/>
              <a:gd name="connsiteY0" fmla="*/ 0 h 6857999"/>
              <a:gd name="connsiteX1" fmla="*/ 1995661 w 1995661"/>
              <a:gd name="connsiteY1" fmla="*/ 0 h 6857999"/>
              <a:gd name="connsiteX2" fmla="*/ 1995661 w 1995661"/>
              <a:gd name="connsiteY2" fmla="*/ 6857999 h 6857999"/>
              <a:gd name="connsiteX3" fmla="*/ 0 w 1995661"/>
              <a:gd name="connsiteY3" fmla="*/ 6857999 h 6857999"/>
              <a:gd name="connsiteX4" fmla="*/ 0 w 1995661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1" h="6857999">
                <a:moveTo>
                  <a:pt x="0" y="0"/>
                </a:moveTo>
                <a:lnTo>
                  <a:pt x="1995661" y="0"/>
                </a:lnTo>
                <a:lnTo>
                  <a:pt x="1995661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036846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D3911-1324-0501-C491-9ACE8466D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!!TTL!!">
            <a:extLst>
              <a:ext uri="{FF2B5EF4-FFF2-40B4-BE49-F238E27FC236}">
                <a16:creationId xmlns:a16="http://schemas.microsoft.com/office/drawing/2014/main" id="{77A770B2-0F4D-B608-2C15-841039301879}"/>
              </a:ext>
            </a:extLst>
          </p:cNvPr>
          <p:cNvCxnSpPr>
            <a:cxnSpLocks/>
          </p:cNvCxnSpPr>
          <p:nvPr/>
        </p:nvCxnSpPr>
        <p:spPr>
          <a:xfrm flipV="1">
            <a:off x="3454004" y="451893"/>
            <a:ext cx="2641979" cy="15253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B8A4EB8D-8134-0488-1C33-28A2BF62DE9D}"/>
              </a:ext>
            </a:extLst>
          </p:cNvPr>
          <p:cNvCxnSpPr>
            <a:cxnSpLocks/>
          </p:cNvCxnSpPr>
          <p:nvPr/>
        </p:nvCxnSpPr>
        <p:spPr>
          <a:xfrm rot="1800000">
            <a:off x="5891643" y="1214571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E5483546-0BC0-1B33-AACC-61448CEC4280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E2088907-D364-DB42-B8ED-A1F2669CD637}"/>
              </a:ext>
            </a:extLst>
          </p:cNvPr>
          <p:cNvCxnSpPr>
            <a:cxnSpLocks/>
          </p:cNvCxnSpPr>
          <p:nvPr/>
        </p:nvCxnSpPr>
        <p:spPr>
          <a:xfrm rot="1800000">
            <a:off x="3249652" y="5790634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C70C999F-92B3-3FD6-1D75-DDC618E1CB22}"/>
              </a:ext>
            </a:extLst>
          </p:cNvPr>
          <p:cNvCxnSpPr>
            <a:cxnSpLocks/>
          </p:cNvCxnSpPr>
          <p:nvPr/>
        </p:nvCxnSpPr>
        <p:spPr>
          <a:xfrm flipV="1">
            <a:off x="6095983" y="5027956"/>
            <a:ext cx="2641982" cy="15253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D1463A21-6BC2-8594-4430-3E0E203EFCB6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2F959134-71D0-A490-28A5-1DA37D222490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979CF834-2DCE-B54C-BFB8-6C6E8FA1DD2C}"/>
              </a:ext>
            </a:extLst>
          </p:cNvPr>
          <p:cNvCxnSpPr>
            <a:cxnSpLocks/>
          </p:cNvCxnSpPr>
          <p:nvPr/>
        </p:nvCxnSpPr>
        <p:spPr>
          <a:xfrm rot="5400000">
            <a:off x="4570633" y="5027959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104204E0-CFF4-11A3-34C4-699FB9A7957F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A4744691-6236-D336-DBF5-C36551A909DD}"/>
              </a:ext>
            </a:extLst>
          </p:cNvPr>
          <p:cNvCxnSpPr>
            <a:cxnSpLocks/>
          </p:cNvCxnSpPr>
          <p:nvPr/>
        </p:nvCxnSpPr>
        <p:spPr>
          <a:xfrm rot="5400000">
            <a:off x="4570646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40C51E48-91F4-F484-E3C4-1BF78EA82926}"/>
              </a:ext>
            </a:extLst>
          </p:cNvPr>
          <p:cNvCxnSpPr>
            <a:cxnSpLocks/>
          </p:cNvCxnSpPr>
          <p:nvPr/>
        </p:nvCxnSpPr>
        <p:spPr>
          <a:xfrm>
            <a:off x="6096000" y="1977248"/>
            <a:ext cx="0" cy="30507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B9BD4A8B-40BD-4313-96BD-3CEBAF5B30F4}"/>
              </a:ext>
            </a:extLst>
          </p:cNvPr>
          <p:cNvCxnSpPr>
            <a:cxnSpLocks/>
          </p:cNvCxnSpPr>
          <p:nvPr/>
        </p:nvCxnSpPr>
        <p:spPr>
          <a:xfrm flipV="1">
            <a:off x="6096000" y="1977238"/>
            <a:ext cx="0" cy="3050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3N3RGY (feat. nightlight)_1970916403 - SIR W4TTS">
            <a:hlinkClick r:id="" action="ppaction://media"/>
            <a:extLst>
              <a:ext uri="{FF2B5EF4-FFF2-40B4-BE49-F238E27FC236}">
                <a16:creationId xmlns:a16="http://schemas.microsoft.com/office/drawing/2014/main" id="{C4C03D75-5151-DB6F-F8E5-6BF29977A0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3415" y="972857"/>
            <a:ext cx="609600" cy="60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0A0C87-AFD6-DDDF-5331-17C1633B16A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9070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 advClick="0" advTm="0">
        <p159:morph option="byObject"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2F4B9-670F-C9D3-C154-805B2EA17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!!RM!!">
            <a:extLst>
              <a:ext uri="{FF2B5EF4-FFF2-40B4-BE49-F238E27FC236}">
                <a16:creationId xmlns:a16="http://schemas.microsoft.com/office/drawing/2014/main" id="{A3053898-3EF7-1674-8017-8167D231EEC2}"/>
              </a:ext>
            </a:extLst>
          </p:cNvPr>
          <p:cNvCxnSpPr>
            <a:cxnSpLocks/>
          </p:cNvCxnSpPr>
          <p:nvPr/>
        </p:nvCxnSpPr>
        <p:spPr>
          <a:xfrm rot="5400000">
            <a:off x="4570646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B6096041-291A-A22F-D668-B1BD23311E35}"/>
              </a:ext>
            </a:extLst>
          </p:cNvPr>
          <p:cNvCxnSpPr>
            <a:cxnSpLocks/>
          </p:cNvCxnSpPr>
          <p:nvPr/>
        </p:nvCxnSpPr>
        <p:spPr>
          <a:xfrm>
            <a:off x="6096000" y="1977248"/>
            <a:ext cx="0" cy="30507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DA45EF97-E716-142F-5916-128704A06D9E}"/>
              </a:ext>
            </a:extLst>
          </p:cNvPr>
          <p:cNvCxnSpPr>
            <a:cxnSpLocks/>
          </p:cNvCxnSpPr>
          <p:nvPr/>
        </p:nvCxnSpPr>
        <p:spPr>
          <a:xfrm flipV="1">
            <a:off x="6096000" y="1977238"/>
            <a:ext cx="0" cy="3050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!!Rectangle 1!!">
            <a:extLst>
              <a:ext uri="{FF2B5EF4-FFF2-40B4-BE49-F238E27FC236}">
                <a16:creationId xmlns:a16="http://schemas.microsoft.com/office/drawing/2014/main" id="{FF137033-BD05-712C-8E21-0FD3E714592D}"/>
              </a:ext>
            </a:extLst>
          </p:cNvPr>
          <p:cNvSpPr/>
          <p:nvPr/>
        </p:nvSpPr>
        <p:spPr>
          <a:xfrm>
            <a:off x="6073094" y="1977229"/>
            <a:ext cx="45719" cy="3050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8C296-9B75-04F6-DAB1-577CDF151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!!RBS!!">
            <a:extLst>
              <a:ext uri="{FF2B5EF4-FFF2-40B4-BE49-F238E27FC236}">
                <a16:creationId xmlns:a16="http://schemas.microsoft.com/office/drawing/2014/main" id="{6EA1A450-85D0-96B3-9EFE-87F013C0260D}"/>
              </a:ext>
            </a:extLst>
          </p:cNvPr>
          <p:cNvCxnSpPr>
            <a:cxnSpLocks/>
          </p:cNvCxnSpPr>
          <p:nvPr/>
        </p:nvCxnSpPr>
        <p:spPr>
          <a:xfrm rot="5400000">
            <a:off x="5278060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!!TopRect!!">
            <a:extLst>
              <a:ext uri="{FF2B5EF4-FFF2-40B4-BE49-F238E27FC236}">
                <a16:creationId xmlns:a16="http://schemas.microsoft.com/office/drawing/2014/main" id="{9BB1A77E-A569-93BE-75CE-FA84E76DCEF1}"/>
              </a:ext>
            </a:extLst>
          </p:cNvPr>
          <p:cNvSpPr/>
          <p:nvPr/>
        </p:nvSpPr>
        <p:spPr>
          <a:xfrm>
            <a:off x="5949533" y="1156436"/>
            <a:ext cx="1707767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!!BottomRect!!">
            <a:extLst>
              <a:ext uri="{FF2B5EF4-FFF2-40B4-BE49-F238E27FC236}">
                <a16:creationId xmlns:a16="http://schemas.microsoft.com/office/drawing/2014/main" id="{721D1200-236D-2549-8861-366836DD0F33}"/>
              </a:ext>
            </a:extLst>
          </p:cNvPr>
          <p:cNvSpPr/>
          <p:nvPr/>
        </p:nvSpPr>
        <p:spPr>
          <a:xfrm>
            <a:off x="5949533" y="3502578"/>
            <a:ext cx="1707767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1" name="!!BB!!">
            <a:extLst>
              <a:ext uri="{FF2B5EF4-FFF2-40B4-BE49-F238E27FC236}">
                <a16:creationId xmlns:a16="http://schemas.microsoft.com/office/drawing/2014/main" id="{A2908314-253C-176D-A2F7-6D95E41359BE}"/>
              </a:ext>
            </a:extLst>
          </p:cNvPr>
          <p:cNvCxnSpPr>
            <a:cxnSpLocks/>
          </p:cNvCxnSpPr>
          <p:nvPr/>
        </p:nvCxnSpPr>
        <p:spPr>
          <a:xfrm rot="19800000">
            <a:off x="4719785" y="1418926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037E403B-0852-4809-C49E-C8487026E785}"/>
              </a:ext>
            </a:extLst>
          </p:cNvPr>
          <p:cNvCxnSpPr>
            <a:cxnSpLocks/>
          </p:cNvCxnSpPr>
          <p:nvPr/>
        </p:nvCxnSpPr>
        <p:spPr>
          <a:xfrm flipV="1">
            <a:off x="4161467" y="3502589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8C35C894-F6E0-3568-F31C-BD7344A13508}"/>
              </a:ext>
            </a:extLst>
          </p:cNvPr>
          <p:cNvCxnSpPr>
            <a:cxnSpLocks/>
          </p:cNvCxnSpPr>
          <p:nvPr/>
        </p:nvCxnSpPr>
        <p:spPr>
          <a:xfrm rot="5400000">
            <a:off x="2636147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87977A0D-612A-7112-0803-18CEBDFFC72E}"/>
              </a:ext>
            </a:extLst>
          </p:cNvPr>
          <p:cNvCxnSpPr>
            <a:cxnSpLocks/>
          </p:cNvCxnSpPr>
          <p:nvPr/>
        </p:nvCxnSpPr>
        <p:spPr>
          <a:xfrm rot="1800000">
            <a:off x="3957080" y="2739926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1B194488-20E6-5AA4-02D2-B4BA7A763D4E}"/>
              </a:ext>
            </a:extLst>
          </p:cNvPr>
          <p:cNvCxnSpPr>
            <a:cxnSpLocks/>
          </p:cNvCxnSpPr>
          <p:nvPr/>
        </p:nvCxnSpPr>
        <p:spPr>
          <a:xfrm flipV="1">
            <a:off x="4161436" y="3502595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4851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0">
        <p159:morph option="byObjec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38B23-12B2-2BEB-C172-F3E828ACF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!!TTL!!">
            <a:extLst>
              <a:ext uri="{FF2B5EF4-FFF2-40B4-BE49-F238E27FC236}">
                <a16:creationId xmlns:a16="http://schemas.microsoft.com/office/drawing/2014/main" id="{DC1404A9-C372-F3F2-0210-27233AF32CB5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2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!!TTLRect!!">
            <a:extLst>
              <a:ext uri="{FF2B5EF4-FFF2-40B4-BE49-F238E27FC236}">
                <a16:creationId xmlns:a16="http://schemas.microsoft.com/office/drawing/2014/main" id="{5FCEFA03-D0D0-7A9D-991E-58AFA45A2FCB}"/>
              </a:ext>
            </a:extLst>
          </p:cNvPr>
          <p:cNvSpPr/>
          <p:nvPr/>
        </p:nvSpPr>
        <p:spPr>
          <a:xfrm>
            <a:off x="3383281" y="3502593"/>
            <a:ext cx="2712688" cy="15799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9" name="!!LBS!!">
            <a:extLst>
              <a:ext uri="{FF2B5EF4-FFF2-40B4-BE49-F238E27FC236}">
                <a16:creationId xmlns:a16="http://schemas.microsoft.com/office/drawing/2014/main" id="{98797A67-786C-FE65-4246-EB514BFD0CAA}"/>
              </a:ext>
            </a:extLst>
          </p:cNvPr>
          <p:cNvCxnSpPr>
            <a:cxnSpLocks/>
          </p:cNvCxnSpPr>
          <p:nvPr/>
        </p:nvCxnSpPr>
        <p:spPr>
          <a:xfrm rot="5400000">
            <a:off x="4570640" y="5027937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!!LBSRect!!">
            <a:extLst>
              <a:ext uri="{FF2B5EF4-FFF2-40B4-BE49-F238E27FC236}">
                <a16:creationId xmlns:a16="http://schemas.microsoft.com/office/drawing/2014/main" id="{2319B548-68DB-0C69-2B77-6260A9D15AB0}"/>
              </a:ext>
            </a:extLst>
          </p:cNvPr>
          <p:cNvSpPr/>
          <p:nvPr/>
        </p:nvSpPr>
        <p:spPr>
          <a:xfrm>
            <a:off x="6063788" y="3502003"/>
            <a:ext cx="58257" cy="30507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4" name="!!RBS!!">
            <a:extLst>
              <a:ext uri="{FF2B5EF4-FFF2-40B4-BE49-F238E27FC236}">
                <a16:creationId xmlns:a16="http://schemas.microsoft.com/office/drawing/2014/main" id="{999ACEBB-A6B8-DE9B-1344-982F9B5E9133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!!TopRect!!">
            <a:extLst>
              <a:ext uri="{FF2B5EF4-FFF2-40B4-BE49-F238E27FC236}">
                <a16:creationId xmlns:a16="http://schemas.microsoft.com/office/drawing/2014/main" id="{00F50B93-6470-7BC8-36FC-E97D4729000D}"/>
              </a:ext>
            </a:extLst>
          </p:cNvPr>
          <p:cNvSpPr/>
          <p:nvPr/>
        </p:nvSpPr>
        <p:spPr>
          <a:xfrm>
            <a:off x="7778333" y="-368898"/>
            <a:ext cx="1707767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!!BottomRect!!">
            <a:extLst>
              <a:ext uri="{FF2B5EF4-FFF2-40B4-BE49-F238E27FC236}">
                <a16:creationId xmlns:a16="http://schemas.microsoft.com/office/drawing/2014/main" id="{A69E6491-EBFA-36E9-67EE-83DAC7E2E779}"/>
              </a:ext>
            </a:extLst>
          </p:cNvPr>
          <p:cNvSpPr/>
          <p:nvPr/>
        </p:nvSpPr>
        <p:spPr>
          <a:xfrm>
            <a:off x="7778333" y="5027938"/>
            <a:ext cx="1707767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5" name="!!BFR!!">
            <a:extLst>
              <a:ext uri="{FF2B5EF4-FFF2-40B4-BE49-F238E27FC236}">
                <a16:creationId xmlns:a16="http://schemas.microsoft.com/office/drawing/2014/main" id="{2FCD4289-BD28-EBE0-19EE-7946CA0A7DD3}"/>
              </a:ext>
            </a:extLst>
          </p:cNvPr>
          <p:cNvCxnSpPr>
            <a:cxnSpLocks/>
          </p:cNvCxnSpPr>
          <p:nvPr/>
        </p:nvCxnSpPr>
        <p:spPr>
          <a:xfrm rot="1800000">
            <a:off x="3249652" y="5790634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36D05AB5-C45B-8B67-8D6B-71738295F1D7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B5EED860-8910-1520-8D94-18F46B21A915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4B355CEB-DD76-89BF-2EF6-62290ADFADA8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4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98809AB8-E39C-7F5C-48B8-59A3B9ADC011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5C6A41E6-3E4E-F2F3-5185-B4629516CC4D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837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50" advClick="0" advTm="0">
        <p159:morph option="byObject"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897C2-FDBC-DF1D-92CA-D557A1E2E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!!BBR!!">
            <a:extLst>
              <a:ext uri="{FF2B5EF4-FFF2-40B4-BE49-F238E27FC236}">
                <a16:creationId xmlns:a16="http://schemas.microsoft.com/office/drawing/2014/main" id="{FC0BE7DD-031B-95CE-FCB9-05A75CD61CA3}"/>
              </a:ext>
            </a:extLst>
          </p:cNvPr>
          <p:cNvCxnSpPr>
            <a:cxnSpLocks/>
          </p:cNvCxnSpPr>
          <p:nvPr/>
        </p:nvCxnSpPr>
        <p:spPr>
          <a:xfrm flipV="1">
            <a:off x="6095983" y="1976353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!!BBRRect!!">
            <a:extLst>
              <a:ext uri="{FF2B5EF4-FFF2-40B4-BE49-F238E27FC236}">
                <a16:creationId xmlns:a16="http://schemas.microsoft.com/office/drawing/2014/main" id="{BC7EA281-4A00-ED6A-744C-78240780935F}"/>
              </a:ext>
            </a:extLst>
          </p:cNvPr>
          <p:cNvSpPr/>
          <p:nvPr/>
        </p:nvSpPr>
        <p:spPr>
          <a:xfrm>
            <a:off x="6004450" y="1155725"/>
            <a:ext cx="2825047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8EF65669-54A0-E54E-4394-CE9077526B2A}"/>
              </a:ext>
            </a:extLst>
          </p:cNvPr>
          <p:cNvCxnSpPr>
            <a:cxnSpLocks/>
          </p:cNvCxnSpPr>
          <p:nvPr/>
        </p:nvCxnSpPr>
        <p:spPr>
          <a:xfrm flipV="1">
            <a:off x="3454004" y="3501398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1F4C9972-0E4F-A1D5-0645-751D8B0EBFBA}"/>
              </a:ext>
            </a:extLst>
          </p:cNvPr>
          <p:cNvCxnSpPr>
            <a:cxnSpLocks/>
          </p:cNvCxnSpPr>
          <p:nvPr/>
        </p:nvCxnSpPr>
        <p:spPr>
          <a:xfrm flipV="1">
            <a:off x="3454004" y="450252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!!LF!!">
            <a:extLst>
              <a:ext uri="{FF2B5EF4-FFF2-40B4-BE49-F238E27FC236}">
                <a16:creationId xmlns:a16="http://schemas.microsoft.com/office/drawing/2014/main" id="{E6E34DE2-12D5-0E2A-CBF5-1D200D98A2AC}"/>
              </a:ext>
            </a:extLst>
          </p:cNvPr>
          <p:cNvCxnSpPr>
            <a:cxnSpLocks/>
          </p:cNvCxnSpPr>
          <p:nvPr/>
        </p:nvCxnSpPr>
        <p:spPr>
          <a:xfrm rot="5400000">
            <a:off x="4570633" y="19766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!!TTLRect!!">
            <a:extLst>
              <a:ext uri="{FF2B5EF4-FFF2-40B4-BE49-F238E27FC236}">
                <a16:creationId xmlns:a16="http://schemas.microsoft.com/office/drawing/2014/main" id="{FC7077FA-9825-20DC-92BA-508104251601}"/>
              </a:ext>
            </a:extLst>
          </p:cNvPr>
          <p:cNvSpPr/>
          <p:nvPr/>
        </p:nvSpPr>
        <p:spPr>
          <a:xfrm>
            <a:off x="741287" y="1977236"/>
            <a:ext cx="2712688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9" name="!!LBS!!">
            <a:extLst>
              <a:ext uri="{FF2B5EF4-FFF2-40B4-BE49-F238E27FC236}">
                <a16:creationId xmlns:a16="http://schemas.microsoft.com/office/drawing/2014/main" id="{4485F2D1-A0C3-555C-A282-1EA5745FA675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!!LBSRect!!">
            <a:extLst>
              <a:ext uri="{FF2B5EF4-FFF2-40B4-BE49-F238E27FC236}">
                <a16:creationId xmlns:a16="http://schemas.microsoft.com/office/drawing/2014/main" id="{797FB224-C383-EA0D-7AAE-B41C888EB0F7}"/>
              </a:ext>
            </a:extLst>
          </p:cNvPr>
          <p:cNvSpPr/>
          <p:nvPr/>
        </p:nvSpPr>
        <p:spPr>
          <a:xfrm>
            <a:off x="6063788" y="3502003"/>
            <a:ext cx="58257" cy="30507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4" name="!!RBS!!">
            <a:extLst>
              <a:ext uri="{FF2B5EF4-FFF2-40B4-BE49-F238E27FC236}">
                <a16:creationId xmlns:a16="http://schemas.microsoft.com/office/drawing/2014/main" id="{129406E7-2041-92FC-9D89-FF56AB2F9F93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2A07C5FD-B373-C1A3-8A8B-4775758624BC}"/>
              </a:ext>
            </a:extLst>
          </p:cNvPr>
          <p:cNvCxnSpPr>
            <a:cxnSpLocks/>
          </p:cNvCxnSpPr>
          <p:nvPr/>
        </p:nvCxnSpPr>
        <p:spPr>
          <a:xfrm rot="1800000">
            <a:off x="3249652" y="5790634"/>
            <a:ext cx="30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DF87AECA-3CEA-DAB0-B9B6-61EEF1163752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45197AEF-E60D-E2EC-6557-6179C00107BB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A019EF2E-5D91-84D0-C08D-D990116570E9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6B2EDD83-6B52-9E4A-5FDD-9A1EFC3BFD20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709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50"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C7014-FC65-41D1-363D-FFF866D46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!!RB!!">
            <a:extLst>
              <a:ext uri="{FF2B5EF4-FFF2-40B4-BE49-F238E27FC236}">
                <a16:creationId xmlns:a16="http://schemas.microsoft.com/office/drawing/2014/main" id="{6587A12F-8177-4D5A-E3C5-B56BE58727CF}"/>
              </a:ext>
            </a:extLst>
          </p:cNvPr>
          <p:cNvCxnSpPr>
            <a:cxnSpLocks/>
          </p:cNvCxnSpPr>
          <p:nvPr/>
        </p:nvCxnSpPr>
        <p:spPr>
          <a:xfrm rot="1800000">
            <a:off x="5891643" y="426526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!!RBRect!!">
            <a:extLst>
              <a:ext uri="{FF2B5EF4-FFF2-40B4-BE49-F238E27FC236}">
                <a16:creationId xmlns:a16="http://schemas.microsoft.com/office/drawing/2014/main" id="{3C7A3356-EA82-A7A7-0167-0846568EF8CC}"/>
              </a:ext>
            </a:extLst>
          </p:cNvPr>
          <p:cNvSpPr/>
          <p:nvPr/>
        </p:nvSpPr>
        <p:spPr>
          <a:xfrm rot="19800000">
            <a:off x="6551121" y="2459748"/>
            <a:ext cx="3443492" cy="2745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6" name="!!BBR!!">
            <a:extLst>
              <a:ext uri="{FF2B5EF4-FFF2-40B4-BE49-F238E27FC236}">
                <a16:creationId xmlns:a16="http://schemas.microsoft.com/office/drawing/2014/main" id="{08D4F3C1-B01F-8107-3349-DF6D58A015A0}"/>
              </a:ext>
            </a:extLst>
          </p:cNvPr>
          <p:cNvCxnSpPr>
            <a:cxnSpLocks/>
          </p:cNvCxnSpPr>
          <p:nvPr/>
        </p:nvCxnSpPr>
        <p:spPr>
          <a:xfrm flipV="1">
            <a:off x="6095983" y="5027956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!!BBRRect!!">
            <a:extLst>
              <a:ext uri="{FF2B5EF4-FFF2-40B4-BE49-F238E27FC236}">
                <a16:creationId xmlns:a16="http://schemas.microsoft.com/office/drawing/2014/main" id="{912931F1-0E1A-74D1-E5D4-76F79D3112A1}"/>
              </a:ext>
            </a:extLst>
          </p:cNvPr>
          <p:cNvSpPr/>
          <p:nvPr/>
        </p:nvSpPr>
        <p:spPr>
          <a:xfrm>
            <a:off x="6004450" y="2681807"/>
            <a:ext cx="2825047" cy="23461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2" name="!!TTL!!">
            <a:extLst>
              <a:ext uri="{FF2B5EF4-FFF2-40B4-BE49-F238E27FC236}">
                <a16:creationId xmlns:a16="http://schemas.microsoft.com/office/drawing/2014/main" id="{03BF4BB8-A919-6C23-279B-A08EF7E08C21}"/>
              </a:ext>
            </a:extLst>
          </p:cNvPr>
          <p:cNvCxnSpPr>
            <a:cxnSpLocks/>
          </p:cNvCxnSpPr>
          <p:nvPr/>
        </p:nvCxnSpPr>
        <p:spPr>
          <a:xfrm flipV="1">
            <a:off x="3454004" y="451893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543B895D-372F-5AD8-06ED-C725CD0D5E24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B7D8AD9A-1002-77DE-E5CD-A17D444EA11B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21EE55CB-D3D9-86BF-CE0B-0A64CC7E7DFA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F4884A78-79CC-E8EF-5F43-80C7E702059C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0AD78F73-CBE1-24A4-570B-7159820E002B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F502954C-19D4-0E22-1B5B-FD42DBBAB747}"/>
              </a:ext>
            </a:extLst>
          </p:cNvPr>
          <p:cNvCxnSpPr>
            <a:cxnSpLocks/>
          </p:cNvCxnSpPr>
          <p:nvPr/>
        </p:nvCxnSpPr>
        <p:spPr>
          <a:xfrm rot="5400000">
            <a:off x="4570633" y="50279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5BE5D387-A4DE-E96D-CD9D-C82F0F23C62D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B189C664-E321-0BD9-C655-85180E18B199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4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132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300"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A3EEC-1E2D-E563-9241-FAAF5BE4E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!!BFR!!">
            <a:extLst>
              <a:ext uri="{FF2B5EF4-FFF2-40B4-BE49-F238E27FC236}">
                <a16:creationId xmlns:a16="http://schemas.microsoft.com/office/drawing/2014/main" id="{11731BDF-FE70-E103-21A6-EE0AFDF22187}"/>
              </a:ext>
            </a:extLst>
          </p:cNvPr>
          <p:cNvCxnSpPr>
            <a:cxnSpLocks/>
          </p:cNvCxnSpPr>
          <p:nvPr/>
        </p:nvCxnSpPr>
        <p:spPr>
          <a:xfrm>
            <a:off x="3453975" y="1977228"/>
            <a:ext cx="2641527" cy="1525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!!BFRRect!!">
            <a:extLst>
              <a:ext uri="{FF2B5EF4-FFF2-40B4-BE49-F238E27FC236}">
                <a16:creationId xmlns:a16="http://schemas.microsoft.com/office/drawing/2014/main" id="{33DCFB01-DCDD-C204-BF39-982E3811043C}"/>
              </a:ext>
            </a:extLst>
          </p:cNvPr>
          <p:cNvSpPr/>
          <p:nvPr/>
        </p:nvSpPr>
        <p:spPr>
          <a:xfrm rot="19800000">
            <a:off x="2452910" y="1653096"/>
            <a:ext cx="3443492" cy="2745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3" name="!!RB!!">
            <a:extLst>
              <a:ext uri="{FF2B5EF4-FFF2-40B4-BE49-F238E27FC236}">
                <a16:creationId xmlns:a16="http://schemas.microsoft.com/office/drawing/2014/main" id="{2D07FACE-19C1-D4E0-2747-F7EAFEC2ADD3}"/>
              </a:ext>
            </a:extLst>
          </p:cNvPr>
          <p:cNvCxnSpPr>
            <a:cxnSpLocks/>
          </p:cNvCxnSpPr>
          <p:nvPr/>
        </p:nvCxnSpPr>
        <p:spPr>
          <a:xfrm rot="1800000">
            <a:off x="5891643" y="121457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!!RBRect!!">
            <a:extLst>
              <a:ext uri="{FF2B5EF4-FFF2-40B4-BE49-F238E27FC236}">
                <a16:creationId xmlns:a16="http://schemas.microsoft.com/office/drawing/2014/main" id="{4C2AE2C3-2B4D-F006-61A9-CECC5DE06B1A}"/>
              </a:ext>
            </a:extLst>
          </p:cNvPr>
          <p:cNvSpPr>
            <a:spLocks/>
          </p:cNvSpPr>
          <p:nvPr/>
        </p:nvSpPr>
        <p:spPr>
          <a:xfrm rot="19800000">
            <a:off x="6551121" y="2459748"/>
            <a:ext cx="3443492" cy="2745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6" name="!!BBR!!">
            <a:extLst>
              <a:ext uri="{FF2B5EF4-FFF2-40B4-BE49-F238E27FC236}">
                <a16:creationId xmlns:a16="http://schemas.microsoft.com/office/drawing/2014/main" id="{0AE6E70D-24D5-EAA3-C4A8-ACD09AB6FF26}"/>
              </a:ext>
            </a:extLst>
          </p:cNvPr>
          <p:cNvCxnSpPr>
            <a:cxnSpLocks/>
          </p:cNvCxnSpPr>
          <p:nvPr/>
        </p:nvCxnSpPr>
        <p:spPr>
          <a:xfrm flipV="1">
            <a:off x="6095983" y="5027956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68701F75-F0C2-ABCC-5909-2F5D37037F89}"/>
              </a:ext>
            </a:extLst>
          </p:cNvPr>
          <p:cNvCxnSpPr>
            <a:cxnSpLocks/>
          </p:cNvCxnSpPr>
          <p:nvPr/>
        </p:nvCxnSpPr>
        <p:spPr>
          <a:xfrm flipV="1">
            <a:off x="3454004" y="451893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8D39646B-3853-C6CA-708D-8DE8A9084F3F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CE0E94D8-4EB2-1AE1-840B-0AD246A4FE21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A86333E1-8812-905E-734D-8FE37CCC1672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EAA3A08D-E791-84D2-47B9-3D3D0A773CEE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A99CF46E-5AD1-37DC-1115-65A94E11BD19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ECE58F3A-3D71-E34A-FC1D-8D8568C17107}"/>
              </a:ext>
            </a:extLst>
          </p:cNvPr>
          <p:cNvCxnSpPr>
            <a:cxnSpLocks/>
          </p:cNvCxnSpPr>
          <p:nvPr/>
        </p:nvCxnSpPr>
        <p:spPr>
          <a:xfrm rot="5400000">
            <a:off x="4570633" y="50279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A35E6E69-5287-0B00-8C2A-60141786B43C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9F4E7054-44DD-3BA4-A7DD-1A24AE804776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4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9069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1AAA8-8337-90ED-F799-3683FC772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!!BFR!!">
            <a:extLst>
              <a:ext uri="{FF2B5EF4-FFF2-40B4-BE49-F238E27FC236}">
                <a16:creationId xmlns:a16="http://schemas.microsoft.com/office/drawing/2014/main" id="{006A960E-9FD2-67B7-6F4D-121426DC3BC2}"/>
              </a:ext>
            </a:extLst>
          </p:cNvPr>
          <p:cNvCxnSpPr>
            <a:cxnSpLocks/>
          </p:cNvCxnSpPr>
          <p:nvPr/>
        </p:nvCxnSpPr>
        <p:spPr>
          <a:xfrm rot="1800000">
            <a:off x="3249652" y="5790634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!!BFRRect!!">
            <a:extLst>
              <a:ext uri="{FF2B5EF4-FFF2-40B4-BE49-F238E27FC236}">
                <a16:creationId xmlns:a16="http://schemas.microsoft.com/office/drawing/2014/main" id="{0BEF3403-25EE-4FDE-60BB-38418644D1ED}"/>
              </a:ext>
            </a:extLst>
          </p:cNvPr>
          <p:cNvSpPr/>
          <p:nvPr/>
        </p:nvSpPr>
        <p:spPr>
          <a:xfrm rot="19800000">
            <a:off x="2452910" y="1653096"/>
            <a:ext cx="3443492" cy="2745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3" name="!!RB!!">
            <a:extLst>
              <a:ext uri="{FF2B5EF4-FFF2-40B4-BE49-F238E27FC236}">
                <a16:creationId xmlns:a16="http://schemas.microsoft.com/office/drawing/2014/main" id="{72AEEE5A-BB59-5F8F-68C4-423C41873597}"/>
              </a:ext>
            </a:extLst>
          </p:cNvPr>
          <p:cNvCxnSpPr>
            <a:cxnSpLocks/>
          </p:cNvCxnSpPr>
          <p:nvPr/>
        </p:nvCxnSpPr>
        <p:spPr>
          <a:xfrm rot="1800000">
            <a:off x="5891643" y="121457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EE948086-BF78-61BA-DF61-99201E1505C2}"/>
              </a:ext>
            </a:extLst>
          </p:cNvPr>
          <p:cNvCxnSpPr>
            <a:cxnSpLocks/>
          </p:cNvCxnSpPr>
          <p:nvPr/>
        </p:nvCxnSpPr>
        <p:spPr>
          <a:xfrm flipV="1">
            <a:off x="6095983" y="5027956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7427CEB8-E493-8688-9847-39A6FF4A672D}"/>
              </a:ext>
            </a:extLst>
          </p:cNvPr>
          <p:cNvCxnSpPr>
            <a:cxnSpLocks/>
          </p:cNvCxnSpPr>
          <p:nvPr/>
        </p:nvCxnSpPr>
        <p:spPr>
          <a:xfrm flipV="1">
            <a:off x="3454004" y="451893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BF2DF167-04CE-9023-2C42-9E754ECF2FD8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ED44B2E3-EE46-98A3-19E7-D4D8111B906B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BD6E2EA0-6275-8AB1-180D-6CB2A45BDB49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45F18DDF-57A9-0032-1819-0D837349F583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5174ADD7-1D0C-BB20-57BC-5368BEF1218A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884C684B-58E0-676A-E406-E0928968C6D7}"/>
              </a:ext>
            </a:extLst>
          </p:cNvPr>
          <p:cNvCxnSpPr>
            <a:cxnSpLocks/>
          </p:cNvCxnSpPr>
          <p:nvPr/>
        </p:nvCxnSpPr>
        <p:spPr>
          <a:xfrm rot="5400000">
            <a:off x="4570633" y="50279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E89D3325-9465-C2C4-988C-4BC599813DD6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70FE2D09-E66F-9079-F614-3A2BFB3A4764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4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040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6A88D-16B9-EAED-B9B7-E293C3B15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!!BBL!!">
            <a:extLst>
              <a:ext uri="{FF2B5EF4-FFF2-40B4-BE49-F238E27FC236}">
                <a16:creationId xmlns:a16="http://schemas.microsoft.com/office/drawing/2014/main" id="{E1469F42-DCF4-09A0-C090-58005A9FCE14}"/>
              </a:ext>
            </a:extLst>
          </p:cNvPr>
          <p:cNvCxnSpPr>
            <a:cxnSpLocks/>
          </p:cNvCxnSpPr>
          <p:nvPr/>
        </p:nvCxnSpPr>
        <p:spPr>
          <a:xfrm flipH="1" flipV="1">
            <a:off x="3454002" y="5015907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1E2ECD85-029F-664B-2AE8-B4F8A01793D2}"/>
              </a:ext>
            </a:extLst>
          </p:cNvPr>
          <p:cNvCxnSpPr>
            <a:cxnSpLocks/>
          </p:cNvCxnSpPr>
          <p:nvPr/>
        </p:nvCxnSpPr>
        <p:spPr>
          <a:xfrm flipH="1" flipV="1">
            <a:off x="6095872" y="451856"/>
            <a:ext cx="2641978" cy="1525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8AF34A8F-16AD-6FA5-CE5F-C3ADFC5B8E04}"/>
              </a:ext>
            </a:extLst>
          </p:cNvPr>
          <p:cNvCxnSpPr>
            <a:cxnSpLocks/>
          </p:cNvCxnSpPr>
          <p:nvPr/>
        </p:nvCxnSpPr>
        <p:spPr>
          <a:xfrm flipH="1" flipV="1">
            <a:off x="3453979" y="1967212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E6E581E9-DDAA-CDDB-3A37-D783EEE50A3E}"/>
              </a:ext>
            </a:extLst>
          </p:cNvPr>
          <p:cNvCxnSpPr>
            <a:cxnSpLocks/>
          </p:cNvCxnSpPr>
          <p:nvPr/>
        </p:nvCxnSpPr>
        <p:spPr>
          <a:xfrm flipV="1">
            <a:off x="3453997" y="451876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21F505BB-6BF6-A700-156E-674ECA7AD62F}"/>
              </a:ext>
            </a:extLst>
          </p:cNvPr>
          <p:cNvCxnSpPr>
            <a:cxnSpLocks/>
          </p:cNvCxnSpPr>
          <p:nvPr/>
        </p:nvCxnSpPr>
        <p:spPr>
          <a:xfrm rot="5400000">
            <a:off x="4570627" y="1977248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A2BBE087-FC56-1A47-E5ED-AC0130B3CECF}"/>
              </a:ext>
            </a:extLst>
          </p:cNvPr>
          <p:cNvCxnSpPr>
            <a:cxnSpLocks/>
          </p:cNvCxnSpPr>
          <p:nvPr/>
        </p:nvCxnSpPr>
        <p:spPr>
          <a:xfrm flipV="1">
            <a:off x="6095872" y="5019927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5ED24EA6-0D0B-FEC6-B56D-668AB2E4B2E0}"/>
              </a:ext>
            </a:extLst>
          </p:cNvPr>
          <p:cNvCxnSpPr>
            <a:cxnSpLocks/>
          </p:cNvCxnSpPr>
          <p:nvPr/>
        </p:nvCxnSpPr>
        <p:spPr>
          <a:xfrm flipH="1" flipV="1">
            <a:off x="6095758" y="3502575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0DC8CE6C-2524-D4CC-EE8A-09B4C7ACB35E}"/>
              </a:ext>
            </a:extLst>
          </p:cNvPr>
          <p:cNvCxnSpPr>
            <a:cxnSpLocks/>
          </p:cNvCxnSpPr>
          <p:nvPr/>
        </p:nvCxnSpPr>
        <p:spPr>
          <a:xfrm rot="5400000">
            <a:off x="4570628" y="50279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2C6DF0AD-4E4E-BD8E-9CD7-A5B1B03773F6}"/>
              </a:ext>
            </a:extLst>
          </p:cNvPr>
          <p:cNvCxnSpPr>
            <a:cxnSpLocks/>
          </p:cNvCxnSpPr>
          <p:nvPr/>
        </p:nvCxnSpPr>
        <p:spPr>
          <a:xfrm flipV="1">
            <a:off x="6095922" y="1973237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42DC4DED-FE60-2FB5-7F37-60BCF63DAAD7}"/>
              </a:ext>
            </a:extLst>
          </p:cNvPr>
          <p:cNvCxnSpPr>
            <a:cxnSpLocks/>
          </p:cNvCxnSpPr>
          <p:nvPr/>
        </p:nvCxnSpPr>
        <p:spPr>
          <a:xfrm rot="5400000">
            <a:off x="1928649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D6529272-C1DC-7693-0140-287B1A737740}"/>
              </a:ext>
            </a:extLst>
          </p:cNvPr>
          <p:cNvCxnSpPr>
            <a:cxnSpLocks/>
          </p:cNvCxnSpPr>
          <p:nvPr/>
        </p:nvCxnSpPr>
        <p:spPr>
          <a:xfrm flipV="1">
            <a:off x="3453979" y="3498572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EBCC4C97-647D-B7C4-13B2-26A67C4E55EA}"/>
              </a:ext>
            </a:extLst>
          </p:cNvPr>
          <p:cNvCxnSpPr>
            <a:cxnSpLocks/>
          </p:cNvCxnSpPr>
          <p:nvPr/>
        </p:nvCxnSpPr>
        <p:spPr>
          <a:xfrm rot="5400000">
            <a:off x="7212610" y="350259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41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87D75-ABEC-F59C-B4E3-B326F4BCC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F1DD97C1-16B1-391C-8715-73E6BE4ABAA0}"/>
              </a:ext>
            </a:extLst>
          </p:cNvPr>
          <p:cNvSpPr/>
          <p:nvPr/>
        </p:nvSpPr>
        <p:spPr>
          <a:xfrm>
            <a:off x="6072643" y="3475071"/>
            <a:ext cx="45720" cy="457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A8870C59-B8F4-34EC-FDEF-312D76D225AA}"/>
              </a:ext>
            </a:extLst>
          </p:cNvPr>
          <p:cNvCxnSpPr>
            <a:cxnSpLocks/>
          </p:cNvCxnSpPr>
          <p:nvPr/>
        </p:nvCxnSpPr>
        <p:spPr>
          <a:xfrm flipH="1" flipV="1">
            <a:off x="3453476" y="1969160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C3CBD77D-6281-AC0C-ED16-B0170249165A}"/>
              </a:ext>
            </a:extLst>
          </p:cNvPr>
          <p:cNvCxnSpPr>
            <a:cxnSpLocks/>
          </p:cNvCxnSpPr>
          <p:nvPr/>
        </p:nvCxnSpPr>
        <p:spPr>
          <a:xfrm flipH="1" flipV="1">
            <a:off x="6095617" y="3482306"/>
            <a:ext cx="2633598" cy="15629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D0BFCE22-C95D-2297-C14F-D74E7FAC52EC}"/>
              </a:ext>
            </a:extLst>
          </p:cNvPr>
          <p:cNvCxnSpPr>
            <a:cxnSpLocks/>
          </p:cNvCxnSpPr>
          <p:nvPr/>
        </p:nvCxnSpPr>
        <p:spPr>
          <a:xfrm flipH="1" flipV="1">
            <a:off x="3453476" y="5019908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C8420B2A-1509-6708-4032-E2FD4F5E8658}"/>
              </a:ext>
            </a:extLst>
          </p:cNvPr>
          <p:cNvCxnSpPr>
            <a:cxnSpLocks/>
          </p:cNvCxnSpPr>
          <p:nvPr/>
        </p:nvCxnSpPr>
        <p:spPr>
          <a:xfrm flipV="1">
            <a:off x="3452472" y="3499042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EA9E6AC3-CD9C-6566-157A-8973CDBFD1D0}"/>
              </a:ext>
            </a:extLst>
          </p:cNvPr>
          <p:cNvCxnSpPr>
            <a:cxnSpLocks/>
          </p:cNvCxnSpPr>
          <p:nvPr/>
        </p:nvCxnSpPr>
        <p:spPr>
          <a:xfrm rot="5400000">
            <a:off x="4580697" y="503955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9FD18047-A0CE-E061-8ED1-8418126554DD}"/>
              </a:ext>
            </a:extLst>
          </p:cNvPr>
          <p:cNvCxnSpPr>
            <a:cxnSpLocks/>
          </p:cNvCxnSpPr>
          <p:nvPr/>
        </p:nvCxnSpPr>
        <p:spPr>
          <a:xfrm flipV="1">
            <a:off x="6094475" y="1965143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16EC9E83-551F-27F0-0316-EAC6C4871409}"/>
              </a:ext>
            </a:extLst>
          </p:cNvPr>
          <p:cNvCxnSpPr>
            <a:cxnSpLocks/>
          </p:cNvCxnSpPr>
          <p:nvPr/>
        </p:nvCxnSpPr>
        <p:spPr>
          <a:xfrm flipH="1" flipV="1">
            <a:off x="6074647" y="464054"/>
            <a:ext cx="2654568" cy="15010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2D7EE820-53A8-80EE-548E-7238AAC989DA}"/>
              </a:ext>
            </a:extLst>
          </p:cNvPr>
          <p:cNvCxnSpPr>
            <a:cxnSpLocks/>
          </p:cNvCxnSpPr>
          <p:nvPr/>
        </p:nvCxnSpPr>
        <p:spPr>
          <a:xfrm>
            <a:off x="6074647" y="464054"/>
            <a:ext cx="32120" cy="30310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08031A00-C2AF-6F5C-AEC0-2344F2C9EFFA}"/>
              </a:ext>
            </a:extLst>
          </p:cNvPr>
          <p:cNvCxnSpPr>
            <a:cxnSpLocks/>
          </p:cNvCxnSpPr>
          <p:nvPr/>
        </p:nvCxnSpPr>
        <p:spPr>
          <a:xfrm flipV="1">
            <a:off x="6094475" y="5035065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24653D0D-88CC-EB8D-99FC-E422EBC75802}"/>
              </a:ext>
            </a:extLst>
          </p:cNvPr>
          <p:cNvCxnSpPr>
            <a:cxnSpLocks/>
          </p:cNvCxnSpPr>
          <p:nvPr/>
        </p:nvCxnSpPr>
        <p:spPr>
          <a:xfrm rot="5400000">
            <a:off x="7203861" y="350971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E492FCC9-C62B-8959-BE1E-ADE835ED611E}"/>
              </a:ext>
            </a:extLst>
          </p:cNvPr>
          <p:cNvCxnSpPr>
            <a:cxnSpLocks/>
          </p:cNvCxnSpPr>
          <p:nvPr/>
        </p:nvCxnSpPr>
        <p:spPr>
          <a:xfrm flipV="1">
            <a:off x="3441337" y="464054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239B7279-38AD-6123-788F-576AD77B2252}"/>
              </a:ext>
            </a:extLst>
          </p:cNvPr>
          <p:cNvCxnSpPr>
            <a:cxnSpLocks/>
          </p:cNvCxnSpPr>
          <p:nvPr/>
        </p:nvCxnSpPr>
        <p:spPr>
          <a:xfrm rot="5400000">
            <a:off x="1930268" y="35198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4194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50" advTm="0">
        <p159:morph option="byObject"/>
      </p:transition>
    </mc:Choice>
    <mc:Fallback xmlns="">
      <p:transition advTm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FB62D-B999-B755-CA98-F12CEE771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4045810-DA05-20C0-D7C0-BCC8F05D7FBC}"/>
              </a:ext>
            </a:extLst>
          </p:cNvPr>
          <p:cNvSpPr/>
          <p:nvPr/>
        </p:nvSpPr>
        <p:spPr>
          <a:xfrm>
            <a:off x="-977664" y="-3619500"/>
            <a:ext cx="14097000" cy="14097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DB8AEAD-B8C4-376C-C959-7695EEFF882D}"/>
              </a:ext>
            </a:extLst>
          </p:cNvPr>
          <p:cNvSpPr/>
          <p:nvPr/>
        </p:nvSpPr>
        <p:spPr>
          <a:xfrm>
            <a:off x="-977664" y="-3566194"/>
            <a:ext cx="14097000" cy="14097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C5792EF7-4197-61A0-A09E-6316821713FA}"/>
              </a:ext>
            </a:extLst>
          </p:cNvPr>
          <p:cNvCxnSpPr>
            <a:cxnSpLocks/>
          </p:cNvCxnSpPr>
          <p:nvPr/>
        </p:nvCxnSpPr>
        <p:spPr>
          <a:xfrm flipH="1" flipV="1">
            <a:off x="3453476" y="1969160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9C984744-9D83-BF86-F0FA-7BE8884A3CEB}"/>
              </a:ext>
            </a:extLst>
          </p:cNvPr>
          <p:cNvCxnSpPr>
            <a:cxnSpLocks/>
          </p:cNvCxnSpPr>
          <p:nvPr/>
        </p:nvCxnSpPr>
        <p:spPr>
          <a:xfrm flipH="1" flipV="1">
            <a:off x="6095617" y="3482306"/>
            <a:ext cx="2642290" cy="15314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167EAFCE-B8C0-0149-0FCA-20736205C7C6}"/>
              </a:ext>
            </a:extLst>
          </p:cNvPr>
          <p:cNvCxnSpPr>
            <a:cxnSpLocks/>
          </p:cNvCxnSpPr>
          <p:nvPr/>
        </p:nvCxnSpPr>
        <p:spPr>
          <a:xfrm flipH="1" flipV="1">
            <a:off x="3453476" y="5019908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314502A5-D3E3-F38B-2C68-96885E93C04D}"/>
              </a:ext>
            </a:extLst>
          </p:cNvPr>
          <p:cNvCxnSpPr>
            <a:cxnSpLocks/>
          </p:cNvCxnSpPr>
          <p:nvPr/>
        </p:nvCxnSpPr>
        <p:spPr>
          <a:xfrm flipV="1">
            <a:off x="3452472" y="3499042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419B943C-6AC8-FCA0-E921-E15AA424CB66}"/>
              </a:ext>
            </a:extLst>
          </p:cNvPr>
          <p:cNvCxnSpPr>
            <a:cxnSpLocks/>
          </p:cNvCxnSpPr>
          <p:nvPr/>
        </p:nvCxnSpPr>
        <p:spPr>
          <a:xfrm rot="5400000">
            <a:off x="4580697" y="503955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E3D24ACF-E617-4F16-CB2B-FBE10F1A8411}"/>
              </a:ext>
            </a:extLst>
          </p:cNvPr>
          <p:cNvCxnSpPr>
            <a:cxnSpLocks/>
          </p:cNvCxnSpPr>
          <p:nvPr/>
        </p:nvCxnSpPr>
        <p:spPr>
          <a:xfrm flipV="1">
            <a:off x="6094475" y="1965143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82E77CE1-2C39-BE57-468A-F008478AA1FE}"/>
              </a:ext>
            </a:extLst>
          </p:cNvPr>
          <p:cNvCxnSpPr>
            <a:cxnSpLocks/>
          </p:cNvCxnSpPr>
          <p:nvPr/>
        </p:nvCxnSpPr>
        <p:spPr>
          <a:xfrm flipH="1" flipV="1">
            <a:off x="6070836" y="483212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5B191E23-04B3-001C-AF7A-9082378086D8}"/>
              </a:ext>
            </a:extLst>
          </p:cNvPr>
          <p:cNvCxnSpPr>
            <a:cxnSpLocks/>
          </p:cNvCxnSpPr>
          <p:nvPr/>
        </p:nvCxnSpPr>
        <p:spPr>
          <a:xfrm>
            <a:off x="6074647" y="469150"/>
            <a:ext cx="32120" cy="302592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82B18B57-0462-E130-FEBC-474E9A4D9148}"/>
              </a:ext>
            </a:extLst>
          </p:cNvPr>
          <p:cNvCxnSpPr>
            <a:cxnSpLocks/>
          </p:cNvCxnSpPr>
          <p:nvPr/>
        </p:nvCxnSpPr>
        <p:spPr>
          <a:xfrm flipV="1">
            <a:off x="6094475" y="5035065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7D764BC3-F1C7-4939-4207-C2A471B09C68}"/>
              </a:ext>
            </a:extLst>
          </p:cNvPr>
          <p:cNvCxnSpPr>
            <a:cxnSpLocks/>
          </p:cNvCxnSpPr>
          <p:nvPr/>
        </p:nvCxnSpPr>
        <p:spPr>
          <a:xfrm rot="5400000">
            <a:off x="7203861" y="350971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246182FB-2CB8-6366-8124-04333C88B576}"/>
              </a:ext>
            </a:extLst>
          </p:cNvPr>
          <p:cNvCxnSpPr>
            <a:cxnSpLocks/>
          </p:cNvCxnSpPr>
          <p:nvPr/>
        </p:nvCxnSpPr>
        <p:spPr>
          <a:xfrm flipV="1">
            <a:off x="3441337" y="464054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8CBC4BFA-9DE5-F854-5E6A-592EDAFB2DB4}"/>
              </a:ext>
            </a:extLst>
          </p:cNvPr>
          <p:cNvCxnSpPr>
            <a:cxnSpLocks/>
          </p:cNvCxnSpPr>
          <p:nvPr/>
        </p:nvCxnSpPr>
        <p:spPr>
          <a:xfrm rot="5400000">
            <a:off x="1930268" y="35198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5339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50" advClick="0" advTm="1000">
        <p159:morph option="byObject"/>
      </p:transition>
    </mc:Choice>
    <mc:Fallback xmlns="">
      <p:transition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4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D3911-1324-0501-C491-9ACE8466D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!!RM!!">
            <a:extLst>
              <a:ext uri="{FF2B5EF4-FFF2-40B4-BE49-F238E27FC236}">
                <a16:creationId xmlns:a16="http://schemas.microsoft.com/office/drawing/2014/main" id="{A4744691-6236-D336-DBF5-C36551A909DD}"/>
              </a:ext>
            </a:extLst>
          </p:cNvPr>
          <p:cNvCxnSpPr>
            <a:cxnSpLocks/>
          </p:cNvCxnSpPr>
          <p:nvPr/>
        </p:nvCxnSpPr>
        <p:spPr>
          <a:xfrm rot="5400000">
            <a:off x="4570646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40C51E48-91F4-F484-E3C4-1BF78EA82926}"/>
              </a:ext>
            </a:extLst>
          </p:cNvPr>
          <p:cNvCxnSpPr>
            <a:cxnSpLocks/>
          </p:cNvCxnSpPr>
          <p:nvPr/>
        </p:nvCxnSpPr>
        <p:spPr>
          <a:xfrm>
            <a:off x="6096000" y="1977248"/>
            <a:ext cx="0" cy="30507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B9BD4A8B-40BD-4313-96BD-3CEBAF5B30F4}"/>
              </a:ext>
            </a:extLst>
          </p:cNvPr>
          <p:cNvCxnSpPr>
            <a:cxnSpLocks/>
          </p:cNvCxnSpPr>
          <p:nvPr/>
        </p:nvCxnSpPr>
        <p:spPr>
          <a:xfrm flipV="1">
            <a:off x="6096000" y="1977238"/>
            <a:ext cx="0" cy="3050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D6399A8-CCF2-8421-718B-B01A16D7ECE4}"/>
              </a:ext>
            </a:extLst>
          </p:cNvPr>
          <p:cNvSpPr/>
          <p:nvPr/>
        </p:nvSpPr>
        <p:spPr>
          <a:xfrm>
            <a:off x="6073094" y="1977229"/>
            <a:ext cx="45719" cy="3050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11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18CCE8-E6C6-F510-CBC5-91A3D63A8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23887C6-4293-BFD8-9454-F81B9FC1070B}"/>
              </a:ext>
            </a:extLst>
          </p:cNvPr>
          <p:cNvSpPr/>
          <p:nvPr/>
        </p:nvSpPr>
        <p:spPr>
          <a:xfrm>
            <a:off x="6072643" y="3475071"/>
            <a:ext cx="45720" cy="457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ECEBACDC-CEC8-F59A-FCFB-5178A74E91B6}"/>
              </a:ext>
            </a:extLst>
          </p:cNvPr>
          <p:cNvCxnSpPr>
            <a:cxnSpLocks/>
          </p:cNvCxnSpPr>
          <p:nvPr/>
        </p:nvCxnSpPr>
        <p:spPr>
          <a:xfrm flipH="1" flipV="1">
            <a:off x="3454002" y="5015907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9F2A931A-81BC-BF6C-C0DF-904E844044FE}"/>
              </a:ext>
            </a:extLst>
          </p:cNvPr>
          <p:cNvCxnSpPr>
            <a:cxnSpLocks/>
          </p:cNvCxnSpPr>
          <p:nvPr/>
        </p:nvCxnSpPr>
        <p:spPr>
          <a:xfrm flipH="1" flipV="1">
            <a:off x="6095872" y="451856"/>
            <a:ext cx="2641978" cy="1525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D1187D49-EAA7-BE26-FDB0-F884CCB472EC}"/>
              </a:ext>
            </a:extLst>
          </p:cNvPr>
          <p:cNvCxnSpPr>
            <a:cxnSpLocks/>
          </p:cNvCxnSpPr>
          <p:nvPr/>
        </p:nvCxnSpPr>
        <p:spPr>
          <a:xfrm flipH="1" flipV="1">
            <a:off x="3453979" y="1967212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39918B15-5E65-A303-A507-D10926F8FB45}"/>
              </a:ext>
            </a:extLst>
          </p:cNvPr>
          <p:cNvCxnSpPr>
            <a:cxnSpLocks/>
          </p:cNvCxnSpPr>
          <p:nvPr/>
        </p:nvCxnSpPr>
        <p:spPr>
          <a:xfrm flipV="1">
            <a:off x="3453997" y="451876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006CFA70-E607-30E5-02E0-788F271A5367}"/>
              </a:ext>
            </a:extLst>
          </p:cNvPr>
          <p:cNvCxnSpPr>
            <a:cxnSpLocks/>
          </p:cNvCxnSpPr>
          <p:nvPr/>
        </p:nvCxnSpPr>
        <p:spPr>
          <a:xfrm rot="5400000">
            <a:off x="4570627" y="1977248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BA8ECA06-856F-9092-803E-0A45F0A37389}"/>
              </a:ext>
            </a:extLst>
          </p:cNvPr>
          <p:cNvCxnSpPr>
            <a:cxnSpLocks/>
          </p:cNvCxnSpPr>
          <p:nvPr/>
        </p:nvCxnSpPr>
        <p:spPr>
          <a:xfrm flipV="1">
            <a:off x="6095872" y="5019927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BFE56A33-4F1D-B043-60B8-34392718A7AD}"/>
              </a:ext>
            </a:extLst>
          </p:cNvPr>
          <p:cNvCxnSpPr>
            <a:cxnSpLocks/>
          </p:cNvCxnSpPr>
          <p:nvPr/>
        </p:nvCxnSpPr>
        <p:spPr>
          <a:xfrm flipH="1" flipV="1">
            <a:off x="6095758" y="3502575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621A5E83-DCDB-9A5B-27B0-86658ECBE5D4}"/>
              </a:ext>
            </a:extLst>
          </p:cNvPr>
          <p:cNvCxnSpPr>
            <a:cxnSpLocks/>
          </p:cNvCxnSpPr>
          <p:nvPr/>
        </p:nvCxnSpPr>
        <p:spPr>
          <a:xfrm rot="5400000">
            <a:off x="4570628" y="50279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A948EA7D-0B67-D474-8DEC-8189F3321500}"/>
              </a:ext>
            </a:extLst>
          </p:cNvPr>
          <p:cNvCxnSpPr>
            <a:cxnSpLocks/>
          </p:cNvCxnSpPr>
          <p:nvPr/>
        </p:nvCxnSpPr>
        <p:spPr>
          <a:xfrm flipV="1">
            <a:off x="6095922" y="1973237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5A5D2577-429F-363C-4199-CE3733C0E876}"/>
              </a:ext>
            </a:extLst>
          </p:cNvPr>
          <p:cNvCxnSpPr>
            <a:cxnSpLocks/>
          </p:cNvCxnSpPr>
          <p:nvPr/>
        </p:nvCxnSpPr>
        <p:spPr>
          <a:xfrm rot="5400000">
            <a:off x="1928649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7F6CF8C7-FF47-7AD8-338F-0B78FCB473B9}"/>
              </a:ext>
            </a:extLst>
          </p:cNvPr>
          <p:cNvCxnSpPr>
            <a:cxnSpLocks/>
          </p:cNvCxnSpPr>
          <p:nvPr/>
        </p:nvCxnSpPr>
        <p:spPr>
          <a:xfrm flipV="1">
            <a:off x="3453979" y="3498572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9E0FCB30-DB5D-205D-7441-53F15BD7E867}"/>
              </a:ext>
            </a:extLst>
          </p:cNvPr>
          <p:cNvCxnSpPr>
            <a:cxnSpLocks/>
          </p:cNvCxnSpPr>
          <p:nvPr/>
        </p:nvCxnSpPr>
        <p:spPr>
          <a:xfrm rot="5400000">
            <a:off x="7212610" y="350259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4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50" advTm="0">
        <p159:morph option="byObject"/>
      </p:transition>
    </mc:Choice>
    <mc:Fallback xmlns="">
      <p:transition advTm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7BE1A2-D77A-7D1A-C178-136600254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E64D0E8E-3251-8213-14A3-C699E9761093}"/>
              </a:ext>
            </a:extLst>
          </p:cNvPr>
          <p:cNvSpPr/>
          <p:nvPr/>
        </p:nvSpPr>
        <p:spPr>
          <a:xfrm>
            <a:off x="6072643" y="3475071"/>
            <a:ext cx="45720" cy="457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A1FF29-2FF2-61C6-01B7-013C22BBE0CF}"/>
              </a:ext>
            </a:extLst>
          </p:cNvPr>
          <p:cNvSpPr txBox="1"/>
          <p:nvPr/>
        </p:nvSpPr>
        <p:spPr>
          <a:xfrm>
            <a:off x="3477283" y="1989277"/>
            <a:ext cx="2618220" cy="3002370"/>
          </a:xfrm>
          <a:prstGeom prst="rect">
            <a:avLst/>
          </a:prstGeom>
          <a:noFill/>
        </p:spPr>
        <p:txBody>
          <a:bodyPr wrap="none" rtlCol="0">
            <a:prstTxWarp prst="textFadeRight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NE</a:t>
            </a:r>
            <a:r>
              <a:rPr lang="en-US" dirty="0">
                <a:solidFill>
                  <a:schemeClr val="accent2"/>
                </a:solidFill>
              </a:rPr>
              <a:t>VER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23A288-2D74-211B-4C45-6462C55B4A42}"/>
              </a:ext>
            </a:extLst>
          </p:cNvPr>
          <p:cNvSpPr txBox="1"/>
          <p:nvPr/>
        </p:nvSpPr>
        <p:spPr>
          <a:xfrm>
            <a:off x="6107142" y="1997392"/>
            <a:ext cx="2618220" cy="3002370"/>
          </a:xfrm>
          <a:prstGeom prst="rect">
            <a:avLst/>
          </a:prstGeom>
          <a:noFill/>
        </p:spPr>
        <p:txBody>
          <a:bodyPr wrap="none" rtlCol="0">
            <a:prstTxWarp prst="textFadeLeft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FELT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022E2-79D0-B862-25DE-C0FE7C9BA54C}"/>
              </a:ext>
            </a:extLst>
          </p:cNvPr>
          <p:cNvSpPr txBox="1"/>
          <p:nvPr/>
        </p:nvSpPr>
        <p:spPr>
          <a:xfrm rot="1800000">
            <a:off x="3964746" y="3345777"/>
            <a:ext cx="2966322" cy="26189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prstTxWarp prst="textFadeUp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BE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E4E980-4BE2-9962-16E4-EFFB348C2197}"/>
              </a:ext>
            </a:extLst>
          </p:cNvPr>
          <p:cNvSpPr txBox="1"/>
          <p:nvPr/>
        </p:nvSpPr>
        <p:spPr>
          <a:xfrm rot="19800000">
            <a:off x="5292176" y="3365285"/>
            <a:ext cx="2966322" cy="258718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prstTxWarp prst="textFadeUp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FORE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683BCF-AEFB-B790-61E9-C6D96712158A}"/>
              </a:ext>
            </a:extLst>
          </p:cNvPr>
          <p:cNvSpPr txBox="1"/>
          <p:nvPr/>
        </p:nvSpPr>
        <p:spPr>
          <a:xfrm rot="19800000">
            <a:off x="3950719" y="1053850"/>
            <a:ext cx="2966322" cy="262478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prstTxWarp prst="textFadeDown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LIKE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35B1D7-0333-9F04-3725-968D2E2250CB}"/>
              </a:ext>
            </a:extLst>
          </p:cNvPr>
          <p:cNvSpPr txBox="1"/>
          <p:nvPr/>
        </p:nvSpPr>
        <p:spPr>
          <a:xfrm rot="1800000">
            <a:off x="5313565" y="1036470"/>
            <a:ext cx="2966322" cy="262478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prstTxWarp prst="textFadeDown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I’VE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EF210F-B4DB-CCB6-870D-3013165AB56B}"/>
              </a:ext>
            </a:extLst>
          </p:cNvPr>
          <p:cNvSpPr txBox="1"/>
          <p:nvPr/>
        </p:nvSpPr>
        <p:spPr>
          <a:xfrm>
            <a:off x="3477283" y="1989277"/>
            <a:ext cx="2618220" cy="3002370"/>
          </a:xfrm>
          <a:prstGeom prst="rect">
            <a:avLst/>
          </a:prstGeom>
          <a:noFill/>
        </p:spPr>
        <p:txBody>
          <a:bodyPr wrap="none" rtlCol="0">
            <a:prstTxWarp prst="textFadeRight">
              <a:avLst>
                <a:gd name="adj" fmla="val 49999"/>
              </a:avLst>
            </a:prstTxWarp>
            <a:spAutoFit/>
          </a:bodyPr>
          <a:lstStyle/>
          <a:p>
            <a:r>
              <a:rPr lang="en-US" dirty="0">
                <a:noFill/>
              </a:rPr>
              <a:t>NE</a:t>
            </a:r>
            <a:r>
              <a:rPr lang="en-US" dirty="0">
                <a:solidFill>
                  <a:srgbClr val="156082"/>
                </a:solidFill>
              </a:rPr>
              <a:t>VER</a:t>
            </a:r>
            <a:endParaRPr lang="en-AU" dirty="0">
              <a:solidFill>
                <a:srgbClr val="156082"/>
              </a:solidFill>
            </a:endParaRPr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78F0EE66-9FDD-9D2B-887C-A94A8A4E2301}"/>
              </a:ext>
            </a:extLst>
          </p:cNvPr>
          <p:cNvCxnSpPr>
            <a:cxnSpLocks/>
          </p:cNvCxnSpPr>
          <p:nvPr/>
        </p:nvCxnSpPr>
        <p:spPr>
          <a:xfrm flipH="1" flipV="1">
            <a:off x="3454002" y="5015907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080E5E13-E4EB-0994-221A-D28F10AFB1E7}"/>
              </a:ext>
            </a:extLst>
          </p:cNvPr>
          <p:cNvCxnSpPr>
            <a:cxnSpLocks/>
          </p:cNvCxnSpPr>
          <p:nvPr/>
        </p:nvCxnSpPr>
        <p:spPr>
          <a:xfrm flipH="1" flipV="1">
            <a:off x="6095872" y="451856"/>
            <a:ext cx="2641978" cy="1525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74DCE73B-CDD1-A707-9017-B7F2C4DADDBD}"/>
              </a:ext>
            </a:extLst>
          </p:cNvPr>
          <p:cNvCxnSpPr>
            <a:cxnSpLocks/>
          </p:cNvCxnSpPr>
          <p:nvPr/>
        </p:nvCxnSpPr>
        <p:spPr>
          <a:xfrm flipH="1" flipV="1">
            <a:off x="3453979" y="1967212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CD7D2ADD-28B2-64BF-BFDE-F6F6BA4886ED}"/>
              </a:ext>
            </a:extLst>
          </p:cNvPr>
          <p:cNvCxnSpPr>
            <a:cxnSpLocks/>
          </p:cNvCxnSpPr>
          <p:nvPr/>
        </p:nvCxnSpPr>
        <p:spPr>
          <a:xfrm flipV="1">
            <a:off x="3453997" y="451876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BF4CF593-0D02-FD44-3C64-6FC9D58D8BF1}"/>
              </a:ext>
            </a:extLst>
          </p:cNvPr>
          <p:cNvCxnSpPr>
            <a:cxnSpLocks/>
          </p:cNvCxnSpPr>
          <p:nvPr/>
        </p:nvCxnSpPr>
        <p:spPr>
          <a:xfrm rot="5400000">
            <a:off x="4570627" y="1977248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CA798649-ACF5-19E9-7022-BDD6F878EF57}"/>
              </a:ext>
            </a:extLst>
          </p:cNvPr>
          <p:cNvCxnSpPr>
            <a:cxnSpLocks/>
          </p:cNvCxnSpPr>
          <p:nvPr/>
        </p:nvCxnSpPr>
        <p:spPr>
          <a:xfrm flipV="1">
            <a:off x="6095872" y="5019927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B00C0CBD-6A73-8E44-B7F2-D546F6DD8F4A}"/>
              </a:ext>
            </a:extLst>
          </p:cNvPr>
          <p:cNvCxnSpPr>
            <a:cxnSpLocks/>
          </p:cNvCxnSpPr>
          <p:nvPr/>
        </p:nvCxnSpPr>
        <p:spPr>
          <a:xfrm flipH="1" flipV="1">
            <a:off x="6095758" y="3502575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E8B2910A-7C46-1DB8-AF0D-FABF068A0931}"/>
              </a:ext>
            </a:extLst>
          </p:cNvPr>
          <p:cNvCxnSpPr>
            <a:cxnSpLocks/>
          </p:cNvCxnSpPr>
          <p:nvPr/>
        </p:nvCxnSpPr>
        <p:spPr>
          <a:xfrm rot="5400000">
            <a:off x="4570628" y="50279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8A9DBFC2-9CC3-32E1-41DB-2057ECF5E05A}"/>
              </a:ext>
            </a:extLst>
          </p:cNvPr>
          <p:cNvCxnSpPr>
            <a:cxnSpLocks/>
          </p:cNvCxnSpPr>
          <p:nvPr/>
        </p:nvCxnSpPr>
        <p:spPr>
          <a:xfrm flipV="1">
            <a:off x="6095922" y="1973237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FAB9CC40-B22F-CC71-6F08-373C2F70B344}"/>
              </a:ext>
            </a:extLst>
          </p:cNvPr>
          <p:cNvCxnSpPr>
            <a:cxnSpLocks/>
          </p:cNvCxnSpPr>
          <p:nvPr/>
        </p:nvCxnSpPr>
        <p:spPr>
          <a:xfrm rot="5400000">
            <a:off x="1928649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24425836-7C1F-E596-D61D-F035E336220B}"/>
              </a:ext>
            </a:extLst>
          </p:cNvPr>
          <p:cNvCxnSpPr>
            <a:cxnSpLocks/>
          </p:cNvCxnSpPr>
          <p:nvPr/>
        </p:nvCxnSpPr>
        <p:spPr>
          <a:xfrm flipV="1">
            <a:off x="3453979" y="3498572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B8A524BB-17B8-D735-8827-CF141AE50648}"/>
              </a:ext>
            </a:extLst>
          </p:cNvPr>
          <p:cNvCxnSpPr>
            <a:cxnSpLocks/>
          </p:cNvCxnSpPr>
          <p:nvPr/>
        </p:nvCxnSpPr>
        <p:spPr>
          <a:xfrm rot="5400000">
            <a:off x="7212610" y="350259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56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accel="44444" decel="44444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450" fill="hold"/>
                                        <p:tgtEl>
                                          <p:spTgt spid="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accel="44444" decel="44444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-3.125E-6 2.59259E-6 L 0.05339 0.16412 " pathEditMode="relative" rAng="0" ptsTypes="AA">
                                      <p:cBhvr>
                                        <p:cTn id="22" dur="4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9" y="81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mph" presetSubtype="0" accel="44444" decel="44444" autoRev="1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animScale>
                                      <p:cBhvr>
                                        <p:cTn id="26" dur="450" fill="hold"/>
                                        <p:tgtEl>
                                          <p:spTgt spid="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2" presetClass="path" presetSubtype="0" accel="44444" decel="44444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1.875E-6 -1.11111E-6 L -0.05651 0.16505 " pathEditMode="relative" rAng="0" ptsTypes="AA">
                                      <p:cBhvr>
                                        <p:cTn id="28" dur="4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8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mph" presetSubtype="0" accel="44444" decel="44444" autoRev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32" dur="450" fill="hold"/>
                                        <p:tgtEl>
                                          <p:spTgt spid="4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2" presetClass="path" presetSubtype="0" accel="44444" decel="44444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875E-6 3.7037E-6 L 0.10729 -0.00139 " pathEditMode="relative" rAng="0" ptsTypes="AA">
                                      <p:cBhvr>
                                        <p:cTn id="34" dur="4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5" y="-6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accel="44444" decel="44444" autoRev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450" fill="hold"/>
                                        <p:tgtEl>
                                          <p:spTgt spid="11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2" presetClass="path" presetSubtype="0" accel="44444" decel="44444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875E-6 3.7037E-6 L 0.10729 -0.00139 " pathEditMode="relative" rAng="0" ptsTypes="AA">
                                      <p:cBhvr>
                                        <p:cTn id="40" dur="4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5" y="-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3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mph" presetSubtype="0" accel="33333" decel="33333" autoRev="1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animScale>
                                      <p:cBhvr>
                                        <p:cTn id="44" dur="600" fill="hold"/>
                                        <p:tgtEl>
                                          <p:spTgt spid="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2" presetClass="path" presetSubtype="0" accel="33333" decel="33333" fill="hold" grpId="1" nodeType="withEffect">
                                  <p:stCondLst>
                                    <p:cond delay="2650"/>
                                  </p:stCondLst>
                                  <p:childTnLst>
                                    <p:animMotion origin="layout" path="M -3.125E-6 -3.7037E-6 L -0.10833 -0.00254 " pathEditMode="relative" rAng="0" ptsTypes="AA">
                                      <p:cBhvr>
                                        <p:cTn id="46" dur="6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-13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3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mph" presetSubtype="0" accel="44444" decel="44444" autoRev="1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animScale>
                                      <p:cBhvr>
                                        <p:cTn id="50" dur="450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42" presetClass="path" presetSubtype="0" accel="44444" decel="44444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4.79167E-6 -3.7037E-6 L 0.05313 -0.16805 " pathEditMode="relative" rAng="0" ptsTypes="AA">
                                      <p:cBhvr>
                                        <p:cTn id="52" dur="4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-840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3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" presetClass="emph" presetSubtype="0" accel="44444" decel="44444" autoRev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56" dur="450" fill="hold"/>
                                        <p:tgtEl>
                                          <p:spTgt spid="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42" presetClass="path" presetSubtype="0" accel="44444" decel="44444" fill="hold" grpId="1" nodeType="withEffect">
                                  <p:stCondLst>
                                    <p:cond delay="3350"/>
                                  </p:stCondLst>
                                  <p:childTnLst>
                                    <p:animMotion origin="layout" path="M 8.33333E-7 1.85185E-6 L -0.0556 -0.17107 " pathEditMode="relative" rAng="0" ptsTypes="AA">
                                      <p:cBhvr>
                                        <p:cTn id="58" dur="4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6" y="-856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3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5" grpId="0"/>
      <p:bldP spid="5" grpId="1"/>
      <p:bldP spid="5" grpId="2"/>
      <p:bldP spid="5" grpId="3"/>
      <p:bldP spid="6" grpId="0"/>
      <p:bldP spid="6" grpId="1"/>
      <p:bldP spid="6" grpId="2"/>
      <p:bldP spid="6" grpId="3"/>
      <p:bldP spid="7" grpId="0"/>
      <p:bldP spid="7" grpId="1"/>
      <p:bldP spid="7" grpId="2"/>
      <p:bldP spid="7" grpId="3"/>
      <p:bldP spid="8" grpId="0"/>
      <p:bldP spid="8" grpId="1"/>
      <p:bldP spid="8" grpId="2"/>
      <p:bldP spid="8" grpId="3"/>
      <p:bldP spid="9" grpId="0"/>
      <p:bldP spid="9" grpId="1"/>
      <p:bldP spid="9" grpId="2"/>
      <p:bldP spid="9" grpId="3"/>
      <p:bldP spid="11" grpId="0"/>
      <p:bldP spid="11" grpId="1"/>
      <p:bldP spid="11" grpId="2"/>
      <p:bldP spid="11" grpId="3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B5AA00-2769-D867-49B4-86E1F6DC3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exagon 11">
            <a:extLst>
              <a:ext uri="{FF2B5EF4-FFF2-40B4-BE49-F238E27FC236}">
                <a16:creationId xmlns:a16="http://schemas.microsoft.com/office/drawing/2014/main" id="{987BCABD-59AC-5FA9-0236-47C1B88D18C9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05A33E7-C6E4-C656-6E0D-7599FE2159CD}"/>
              </a:ext>
            </a:extLst>
          </p:cNvPr>
          <p:cNvSpPr/>
          <p:nvPr/>
        </p:nvSpPr>
        <p:spPr>
          <a:xfrm>
            <a:off x="6072643" y="3475071"/>
            <a:ext cx="45720" cy="457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0464B7-2223-4A6F-FAD0-32C5F41B9F1D}"/>
              </a:ext>
            </a:extLst>
          </p:cNvPr>
          <p:cNvGrpSpPr/>
          <p:nvPr/>
        </p:nvGrpSpPr>
        <p:grpSpPr>
          <a:xfrm>
            <a:off x="3477283" y="1036470"/>
            <a:ext cx="5248079" cy="4928287"/>
            <a:chOff x="3477283" y="1036470"/>
            <a:chExt cx="5248079" cy="492828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E2E7996-A8A5-1DB9-21A8-06A793653A9B}"/>
                </a:ext>
              </a:extLst>
            </p:cNvPr>
            <p:cNvSpPr txBox="1"/>
            <p:nvPr/>
          </p:nvSpPr>
          <p:spPr>
            <a:xfrm>
              <a:off x="3477283" y="1989277"/>
              <a:ext cx="2618220" cy="3002370"/>
            </a:xfrm>
            <a:prstGeom prst="rect">
              <a:avLst/>
            </a:prstGeom>
            <a:noFill/>
          </p:spPr>
          <p:txBody>
            <a:bodyPr wrap="none" rtlCol="0">
              <a:prstTxWarp prst="textFadeRight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NE</a:t>
              </a:r>
              <a:r>
                <a:rPr lang="en-US" dirty="0">
                  <a:solidFill>
                    <a:schemeClr val="accent2"/>
                  </a:solidFill>
                </a:rPr>
                <a:t>VER</a:t>
              </a:r>
              <a:endParaRPr lang="en-AU" dirty="0">
                <a:solidFill>
                  <a:schemeClr val="accent2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49225D4-A8A3-BAB5-DC61-9FDAF7390BD9}"/>
                </a:ext>
              </a:extLst>
            </p:cNvPr>
            <p:cNvSpPr txBox="1"/>
            <p:nvPr/>
          </p:nvSpPr>
          <p:spPr>
            <a:xfrm>
              <a:off x="6107142" y="1997392"/>
              <a:ext cx="2618220" cy="300237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FELT</a:t>
              </a:r>
              <a:endParaRPr lang="en-AU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CE2905C-2D2C-FAB5-0A11-A0FD4E61805D}"/>
                </a:ext>
              </a:extLst>
            </p:cNvPr>
            <p:cNvSpPr txBox="1"/>
            <p:nvPr/>
          </p:nvSpPr>
          <p:spPr>
            <a:xfrm rot="1800000">
              <a:off x="3964746" y="3345777"/>
              <a:ext cx="2966322" cy="261898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rtlCol="0">
              <a:prstTxWarp prst="textFadeUp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BE</a:t>
              </a:r>
              <a:endParaRPr lang="en-AU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462AF66-90F9-72F9-DDDC-02D40713DC48}"/>
                </a:ext>
              </a:extLst>
            </p:cNvPr>
            <p:cNvSpPr txBox="1"/>
            <p:nvPr/>
          </p:nvSpPr>
          <p:spPr>
            <a:xfrm rot="19800000">
              <a:off x="5292176" y="3365285"/>
              <a:ext cx="2966322" cy="258718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rtlCol="0">
              <a:prstTxWarp prst="textFadeUp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FORE</a:t>
              </a:r>
              <a:endParaRPr lang="en-AU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D66079F-5943-3F3B-F831-B6353EDEB663}"/>
                </a:ext>
              </a:extLst>
            </p:cNvPr>
            <p:cNvSpPr txBox="1"/>
            <p:nvPr/>
          </p:nvSpPr>
          <p:spPr>
            <a:xfrm rot="19800000">
              <a:off x="3950719" y="1053850"/>
              <a:ext cx="2966322" cy="262478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rtlCol="0">
              <a:prstTxWarp prst="textFadeDown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LIKE</a:t>
              </a:r>
              <a:endParaRPr lang="en-AU" dirty="0">
                <a:solidFill>
                  <a:schemeClr val="accent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43D1086-56AC-9E63-685A-38B9BF471F9E}"/>
                </a:ext>
              </a:extLst>
            </p:cNvPr>
            <p:cNvSpPr txBox="1"/>
            <p:nvPr/>
          </p:nvSpPr>
          <p:spPr>
            <a:xfrm rot="1800000">
              <a:off x="5313565" y="1036470"/>
              <a:ext cx="2966322" cy="262478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rtlCol="0">
              <a:prstTxWarp prst="textFadeDown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I’VE</a:t>
              </a:r>
              <a:endParaRPr lang="en-AU" dirty="0">
                <a:solidFill>
                  <a:schemeClr val="accent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095762-3BD7-B9D0-5EFB-735B2A791184}"/>
                </a:ext>
              </a:extLst>
            </p:cNvPr>
            <p:cNvSpPr txBox="1"/>
            <p:nvPr/>
          </p:nvSpPr>
          <p:spPr>
            <a:xfrm>
              <a:off x="3477283" y="1989277"/>
              <a:ext cx="2618220" cy="3002370"/>
            </a:xfrm>
            <a:prstGeom prst="rect">
              <a:avLst/>
            </a:prstGeom>
            <a:noFill/>
          </p:spPr>
          <p:txBody>
            <a:bodyPr wrap="none" rtlCol="0">
              <a:prstTxWarp prst="textFadeRight">
                <a:avLst>
                  <a:gd name="adj" fmla="val 49999"/>
                </a:avLst>
              </a:prstTxWarp>
              <a:spAutoFit/>
            </a:bodyPr>
            <a:lstStyle/>
            <a:p>
              <a:r>
                <a:rPr lang="en-US" dirty="0">
                  <a:noFill/>
                </a:rPr>
                <a:t>NE</a:t>
              </a:r>
              <a:r>
                <a:rPr lang="en-US" dirty="0">
                  <a:solidFill>
                    <a:srgbClr val="156082"/>
                  </a:solidFill>
                </a:rPr>
                <a:t>VER</a:t>
              </a:r>
              <a:endParaRPr lang="en-AU" dirty="0">
                <a:solidFill>
                  <a:srgbClr val="156082"/>
                </a:solidFill>
              </a:endParaRPr>
            </a:p>
          </p:txBody>
        </p:sp>
      </p:grpSp>
      <p:cxnSp>
        <p:nvCxnSpPr>
          <p:cNvPr id="47" name="!!BBL!!">
            <a:extLst>
              <a:ext uri="{FF2B5EF4-FFF2-40B4-BE49-F238E27FC236}">
                <a16:creationId xmlns:a16="http://schemas.microsoft.com/office/drawing/2014/main" id="{F192699B-A6E0-54B9-2188-CE5FF5927BB7}"/>
              </a:ext>
            </a:extLst>
          </p:cNvPr>
          <p:cNvCxnSpPr>
            <a:cxnSpLocks/>
          </p:cNvCxnSpPr>
          <p:nvPr/>
        </p:nvCxnSpPr>
        <p:spPr>
          <a:xfrm flipH="1" flipV="1">
            <a:off x="3454002" y="5015907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B89DA0E9-6FDC-6647-B40F-1D2DD38D61FF}"/>
              </a:ext>
            </a:extLst>
          </p:cNvPr>
          <p:cNvCxnSpPr>
            <a:cxnSpLocks/>
          </p:cNvCxnSpPr>
          <p:nvPr/>
        </p:nvCxnSpPr>
        <p:spPr>
          <a:xfrm flipH="1" flipV="1">
            <a:off x="6095872" y="451856"/>
            <a:ext cx="2641978" cy="1525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943C381B-6924-8A2F-9A18-562FFE234DCE}"/>
              </a:ext>
            </a:extLst>
          </p:cNvPr>
          <p:cNvCxnSpPr>
            <a:cxnSpLocks/>
          </p:cNvCxnSpPr>
          <p:nvPr/>
        </p:nvCxnSpPr>
        <p:spPr>
          <a:xfrm flipH="1" flipV="1">
            <a:off x="3453979" y="1967212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D71ACF76-9C6E-FAFD-F7D3-272413A64976}"/>
              </a:ext>
            </a:extLst>
          </p:cNvPr>
          <p:cNvCxnSpPr>
            <a:cxnSpLocks/>
          </p:cNvCxnSpPr>
          <p:nvPr/>
        </p:nvCxnSpPr>
        <p:spPr>
          <a:xfrm flipV="1">
            <a:off x="3453997" y="451876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0DBC8C69-E761-E449-6970-4A62F2D0B703}"/>
              </a:ext>
            </a:extLst>
          </p:cNvPr>
          <p:cNvCxnSpPr>
            <a:cxnSpLocks/>
          </p:cNvCxnSpPr>
          <p:nvPr/>
        </p:nvCxnSpPr>
        <p:spPr>
          <a:xfrm rot="5400000">
            <a:off x="4570627" y="1977248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1339D626-3DAF-BB47-F831-152E705F0B75}"/>
              </a:ext>
            </a:extLst>
          </p:cNvPr>
          <p:cNvCxnSpPr>
            <a:cxnSpLocks/>
          </p:cNvCxnSpPr>
          <p:nvPr/>
        </p:nvCxnSpPr>
        <p:spPr>
          <a:xfrm flipV="1">
            <a:off x="6095872" y="5019927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EACDE0A9-E8D4-6230-5349-E76B2C5CD9CF}"/>
              </a:ext>
            </a:extLst>
          </p:cNvPr>
          <p:cNvCxnSpPr>
            <a:cxnSpLocks/>
          </p:cNvCxnSpPr>
          <p:nvPr/>
        </p:nvCxnSpPr>
        <p:spPr>
          <a:xfrm flipH="1" flipV="1">
            <a:off x="6095758" y="3502575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E1F39D5C-3AA9-64D3-0F52-D66BEC6320B3}"/>
              </a:ext>
            </a:extLst>
          </p:cNvPr>
          <p:cNvCxnSpPr>
            <a:cxnSpLocks/>
          </p:cNvCxnSpPr>
          <p:nvPr/>
        </p:nvCxnSpPr>
        <p:spPr>
          <a:xfrm rot="5400000">
            <a:off x="4570628" y="50279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07EF0ED6-27A5-34E9-611C-EC9767D9021C}"/>
              </a:ext>
            </a:extLst>
          </p:cNvPr>
          <p:cNvCxnSpPr>
            <a:cxnSpLocks/>
          </p:cNvCxnSpPr>
          <p:nvPr/>
        </p:nvCxnSpPr>
        <p:spPr>
          <a:xfrm flipV="1">
            <a:off x="6095922" y="1973237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5E5EEF9D-6591-1299-AB2C-9AC55016F727}"/>
              </a:ext>
            </a:extLst>
          </p:cNvPr>
          <p:cNvCxnSpPr>
            <a:cxnSpLocks/>
          </p:cNvCxnSpPr>
          <p:nvPr/>
        </p:nvCxnSpPr>
        <p:spPr>
          <a:xfrm rot="5400000">
            <a:off x="1928649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2E050F7F-03AA-CC10-D2E0-5271B8EDD552}"/>
              </a:ext>
            </a:extLst>
          </p:cNvPr>
          <p:cNvCxnSpPr>
            <a:cxnSpLocks/>
          </p:cNvCxnSpPr>
          <p:nvPr/>
        </p:nvCxnSpPr>
        <p:spPr>
          <a:xfrm flipV="1">
            <a:off x="3453979" y="3498572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F724CD19-9253-563A-D4AB-9439B2089FB4}"/>
              </a:ext>
            </a:extLst>
          </p:cNvPr>
          <p:cNvCxnSpPr>
            <a:cxnSpLocks/>
          </p:cNvCxnSpPr>
          <p:nvPr/>
        </p:nvCxnSpPr>
        <p:spPr>
          <a:xfrm rot="5400000">
            <a:off x="7212610" y="350259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62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4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4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4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1E3DE7-944C-2E0F-EBBA-CC0EBD817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AC9DD5-1DBF-5964-F0C7-7BF6C6A253F8}"/>
              </a:ext>
            </a:extLst>
          </p:cNvPr>
          <p:cNvSpPr/>
          <p:nvPr/>
        </p:nvSpPr>
        <p:spPr>
          <a:xfrm>
            <a:off x="3486727" y="3495676"/>
            <a:ext cx="5243512" cy="3062287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512" h="3062287">
                <a:moveTo>
                  <a:pt x="2595562" y="0"/>
                </a:moveTo>
                <a:lnTo>
                  <a:pt x="5243512" y="1528762"/>
                </a:lnTo>
                <a:lnTo>
                  <a:pt x="2609850" y="3062287"/>
                </a:lnTo>
                <a:lnTo>
                  <a:pt x="0" y="1519237"/>
                </a:lnTo>
                <a:lnTo>
                  <a:pt x="25955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91CDE6-144F-FC89-4185-6ABB91BCE773}"/>
              </a:ext>
            </a:extLst>
          </p:cNvPr>
          <p:cNvSpPr/>
          <p:nvPr/>
        </p:nvSpPr>
        <p:spPr>
          <a:xfrm>
            <a:off x="6091160" y="452629"/>
            <a:ext cx="2649188" cy="4577158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9188" h="4577158">
                <a:moveTo>
                  <a:pt x="2644425" y="1524001"/>
                </a:moveTo>
                <a:lnTo>
                  <a:pt x="4763" y="0"/>
                </a:lnTo>
                <a:cubicBezTo>
                  <a:pt x="3175" y="1014544"/>
                  <a:pt x="1588" y="2038614"/>
                  <a:pt x="0" y="3053158"/>
                </a:cubicBezTo>
                <a:lnTo>
                  <a:pt x="2649188" y="4577158"/>
                </a:lnTo>
                <a:cubicBezTo>
                  <a:pt x="2644425" y="3562614"/>
                  <a:pt x="2649188" y="2538545"/>
                  <a:pt x="2644425" y="152400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7922F2-6401-8D57-1098-37F7BA0B5123}"/>
              </a:ext>
            </a:extLst>
          </p:cNvPr>
          <p:cNvSpPr/>
          <p:nvPr/>
        </p:nvSpPr>
        <p:spPr>
          <a:xfrm>
            <a:off x="3459062" y="456644"/>
            <a:ext cx="5278606" cy="3044037"/>
          </a:xfrm>
          <a:custGeom>
            <a:avLst/>
            <a:gdLst>
              <a:gd name="connsiteX0" fmla="*/ 0 w 5271937"/>
              <a:gd name="connsiteY0" fmla="*/ 0 h 1443837"/>
              <a:gd name="connsiteX1" fmla="*/ 5271937 w 5271937"/>
              <a:gd name="connsiteY1" fmla="*/ 0 h 1443837"/>
              <a:gd name="connsiteX2" fmla="*/ 5271937 w 5271937"/>
              <a:gd name="connsiteY2" fmla="*/ 1443837 h 1443837"/>
              <a:gd name="connsiteX3" fmla="*/ 0 w 5271937"/>
              <a:gd name="connsiteY3" fmla="*/ 1443837 h 1443837"/>
              <a:gd name="connsiteX4" fmla="*/ 0 w 5271937"/>
              <a:gd name="connsiteY4" fmla="*/ 0 h 1443837"/>
              <a:gd name="connsiteX0" fmla="*/ 2606040 w 5271937"/>
              <a:gd name="connsiteY0" fmla="*/ 0 h 1550517"/>
              <a:gd name="connsiteX1" fmla="*/ 5271937 w 5271937"/>
              <a:gd name="connsiteY1" fmla="*/ 106680 h 1550517"/>
              <a:gd name="connsiteX2" fmla="*/ 5271937 w 5271937"/>
              <a:gd name="connsiteY2" fmla="*/ 1550517 h 1550517"/>
              <a:gd name="connsiteX3" fmla="*/ 0 w 5271937"/>
              <a:gd name="connsiteY3" fmla="*/ 1550517 h 1550517"/>
              <a:gd name="connsiteX4" fmla="*/ 2606040 w 5271937"/>
              <a:gd name="connsiteY4" fmla="*/ 0 h 1550517"/>
              <a:gd name="connsiteX0" fmla="*/ 2606040 w 5271937"/>
              <a:gd name="connsiteY0" fmla="*/ 0 h 3028797"/>
              <a:gd name="connsiteX1" fmla="*/ 5271937 w 5271937"/>
              <a:gd name="connsiteY1" fmla="*/ 106680 h 3028797"/>
              <a:gd name="connsiteX2" fmla="*/ 2627797 w 5271937"/>
              <a:gd name="connsiteY2" fmla="*/ 3028797 h 3028797"/>
              <a:gd name="connsiteX3" fmla="*/ 0 w 5271937"/>
              <a:gd name="connsiteY3" fmla="*/ 1550517 h 3028797"/>
              <a:gd name="connsiteX4" fmla="*/ 2606040 w 5271937"/>
              <a:gd name="connsiteY4" fmla="*/ 0 h 3028797"/>
              <a:gd name="connsiteX0" fmla="*/ 2606040 w 5249077"/>
              <a:gd name="connsiteY0" fmla="*/ 0 h 3028797"/>
              <a:gd name="connsiteX1" fmla="*/ 5249077 w 5249077"/>
              <a:gd name="connsiteY1" fmla="*/ 1501140 h 3028797"/>
              <a:gd name="connsiteX2" fmla="*/ 2627797 w 5249077"/>
              <a:gd name="connsiteY2" fmla="*/ 3028797 h 3028797"/>
              <a:gd name="connsiteX3" fmla="*/ 0 w 5249077"/>
              <a:gd name="connsiteY3" fmla="*/ 1550517 h 3028797"/>
              <a:gd name="connsiteX4" fmla="*/ 2606040 w 5249077"/>
              <a:gd name="connsiteY4" fmla="*/ 0 h 3028797"/>
              <a:gd name="connsiteX0" fmla="*/ 265176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51760 w 5294797"/>
              <a:gd name="connsiteY4" fmla="*/ 0 h 3028797"/>
              <a:gd name="connsiteX0" fmla="*/ 268224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82240 w 5294797"/>
              <a:gd name="connsiteY4" fmla="*/ 0 h 3028797"/>
              <a:gd name="connsiteX0" fmla="*/ 2682240 w 5310037"/>
              <a:gd name="connsiteY0" fmla="*/ 0 h 3028797"/>
              <a:gd name="connsiteX1" fmla="*/ 5310037 w 5310037"/>
              <a:gd name="connsiteY1" fmla="*/ 1508760 h 3028797"/>
              <a:gd name="connsiteX2" fmla="*/ 2673517 w 5310037"/>
              <a:gd name="connsiteY2" fmla="*/ 3028797 h 3028797"/>
              <a:gd name="connsiteX3" fmla="*/ 0 w 5310037"/>
              <a:gd name="connsiteY3" fmla="*/ 1520037 h 3028797"/>
              <a:gd name="connsiteX4" fmla="*/ 2682240 w 5310037"/>
              <a:gd name="connsiteY4" fmla="*/ 0 h 3028797"/>
              <a:gd name="connsiteX0" fmla="*/ 2682240 w 5310037"/>
              <a:gd name="connsiteY0" fmla="*/ 0 h 3044037"/>
              <a:gd name="connsiteX1" fmla="*/ 5310037 w 5310037"/>
              <a:gd name="connsiteY1" fmla="*/ 1508760 h 3044037"/>
              <a:gd name="connsiteX2" fmla="*/ 2665897 w 5310037"/>
              <a:gd name="connsiteY2" fmla="*/ 3044037 h 3044037"/>
              <a:gd name="connsiteX3" fmla="*/ 0 w 5310037"/>
              <a:gd name="connsiteY3" fmla="*/ 1520037 h 3044037"/>
              <a:gd name="connsiteX4" fmla="*/ 2682240 w 5310037"/>
              <a:gd name="connsiteY4" fmla="*/ 0 h 3044037"/>
              <a:gd name="connsiteX0" fmla="*/ 2674620 w 5302417"/>
              <a:gd name="connsiteY0" fmla="*/ 0 h 3044037"/>
              <a:gd name="connsiteX1" fmla="*/ 5302417 w 5302417"/>
              <a:gd name="connsiteY1" fmla="*/ 1508760 h 3044037"/>
              <a:gd name="connsiteX2" fmla="*/ 2658277 w 5302417"/>
              <a:gd name="connsiteY2" fmla="*/ 3044037 h 3044037"/>
              <a:gd name="connsiteX3" fmla="*/ 0 w 5302417"/>
              <a:gd name="connsiteY3" fmla="*/ 1535277 h 3044037"/>
              <a:gd name="connsiteX4" fmla="*/ 2674620 w 5302417"/>
              <a:gd name="connsiteY4" fmla="*/ 0 h 3044037"/>
              <a:gd name="connsiteX0" fmla="*/ 2674620 w 5302417"/>
              <a:gd name="connsiteY0" fmla="*/ 0 h 3058325"/>
              <a:gd name="connsiteX1" fmla="*/ 5302417 w 5302417"/>
              <a:gd name="connsiteY1" fmla="*/ 1508760 h 3058325"/>
              <a:gd name="connsiteX2" fmla="*/ 2658277 w 5302417"/>
              <a:gd name="connsiteY2" fmla="*/ 3058325 h 3058325"/>
              <a:gd name="connsiteX3" fmla="*/ 0 w 5302417"/>
              <a:gd name="connsiteY3" fmla="*/ 1535277 h 3058325"/>
              <a:gd name="connsiteX4" fmla="*/ 2674620 w 5302417"/>
              <a:gd name="connsiteY4" fmla="*/ 0 h 3058325"/>
              <a:gd name="connsiteX0" fmla="*/ 2669858 w 5297655"/>
              <a:gd name="connsiteY0" fmla="*/ 0 h 3058325"/>
              <a:gd name="connsiteX1" fmla="*/ 5297655 w 5297655"/>
              <a:gd name="connsiteY1" fmla="*/ 1508760 h 3058325"/>
              <a:gd name="connsiteX2" fmla="*/ 2653515 w 5297655"/>
              <a:gd name="connsiteY2" fmla="*/ 3058325 h 3058325"/>
              <a:gd name="connsiteX3" fmla="*/ 0 w 5297655"/>
              <a:gd name="connsiteY3" fmla="*/ 1535277 h 3058325"/>
              <a:gd name="connsiteX4" fmla="*/ 2669858 w 5297655"/>
              <a:gd name="connsiteY4" fmla="*/ 0 h 3058325"/>
              <a:gd name="connsiteX0" fmla="*/ 2641283 w 5297655"/>
              <a:gd name="connsiteY0" fmla="*/ 0 h 3053562"/>
              <a:gd name="connsiteX1" fmla="*/ 5297655 w 5297655"/>
              <a:gd name="connsiteY1" fmla="*/ 1503997 h 3053562"/>
              <a:gd name="connsiteX2" fmla="*/ 2653515 w 5297655"/>
              <a:gd name="connsiteY2" fmla="*/ 3053562 h 3053562"/>
              <a:gd name="connsiteX3" fmla="*/ 0 w 5297655"/>
              <a:gd name="connsiteY3" fmla="*/ 1530514 h 3053562"/>
              <a:gd name="connsiteX4" fmla="*/ 2641283 w 5297655"/>
              <a:gd name="connsiteY4" fmla="*/ 0 h 3053562"/>
              <a:gd name="connsiteX0" fmla="*/ 2641283 w 5283368"/>
              <a:gd name="connsiteY0" fmla="*/ 0 h 3053562"/>
              <a:gd name="connsiteX1" fmla="*/ 5283368 w 5283368"/>
              <a:gd name="connsiteY1" fmla="*/ 1508760 h 3053562"/>
              <a:gd name="connsiteX2" fmla="*/ 2653515 w 5283368"/>
              <a:gd name="connsiteY2" fmla="*/ 3053562 h 3053562"/>
              <a:gd name="connsiteX3" fmla="*/ 0 w 5283368"/>
              <a:gd name="connsiteY3" fmla="*/ 1530514 h 3053562"/>
              <a:gd name="connsiteX4" fmla="*/ 2641283 w 5283368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23047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39227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44037"/>
              <a:gd name="connsiteX1" fmla="*/ 5273843 w 5273843"/>
              <a:gd name="connsiteY1" fmla="*/ 1508760 h 3044037"/>
              <a:gd name="connsiteX2" fmla="*/ 2643990 w 5273843"/>
              <a:gd name="connsiteY2" fmla="*/ 3044037 h 3044037"/>
              <a:gd name="connsiteX3" fmla="*/ 0 w 5273843"/>
              <a:gd name="connsiteY3" fmla="*/ 1530514 h 3044037"/>
              <a:gd name="connsiteX4" fmla="*/ 2641283 w 5273843"/>
              <a:gd name="connsiteY4" fmla="*/ 0 h 3044037"/>
              <a:gd name="connsiteX0" fmla="*/ 2650808 w 5283368"/>
              <a:gd name="connsiteY0" fmla="*/ 0 h 3044037"/>
              <a:gd name="connsiteX1" fmla="*/ 5283368 w 5283368"/>
              <a:gd name="connsiteY1" fmla="*/ 1508760 h 3044037"/>
              <a:gd name="connsiteX2" fmla="*/ 2653515 w 5283368"/>
              <a:gd name="connsiteY2" fmla="*/ 3044037 h 3044037"/>
              <a:gd name="connsiteX3" fmla="*/ 0 w 5283368"/>
              <a:gd name="connsiteY3" fmla="*/ 1525752 h 3044037"/>
              <a:gd name="connsiteX4" fmla="*/ 2650808 w 5283368"/>
              <a:gd name="connsiteY4" fmla="*/ 0 h 3044037"/>
              <a:gd name="connsiteX0" fmla="*/ 2646045 w 5278605"/>
              <a:gd name="connsiteY0" fmla="*/ 0 h 3044037"/>
              <a:gd name="connsiteX1" fmla="*/ 5278605 w 5278605"/>
              <a:gd name="connsiteY1" fmla="*/ 1508760 h 3044037"/>
              <a:gd name="connsiteX2" fmla="*/ 2648752 w 5278605"/>
              <a:gd name="connsiteY2" fmla="*/ 3044037 h 3044037"/>
              <a:gd name="connsiteX3" fmla="*/ 0 w 5278605"/>
              <a:gd name="connsiteY3" fmla="*/ 1530514 h 3044037"/>
              <a:gd name="connsiteX4" fmla="*/ 2646045 w 5278605"/>
              <a:gd name="connsiteY4" fmla="*/ 0 h 3044037"/>
              <a:gd name="connsiteX0" fmla="*/ 2631758 w 5264318"/>
              <a:gd name="connsiteY0" fmla="*/ 0 h 3044037"/>
              <a:gd name="connsiteX1" fmla="*/ 5264318 w 5264318"/>
              <a:gd name="connsiteY1" fmla="*/ 1508760 h 3044037"/>
              <a:gd name="connsiteX2" fmla="*/ 2634465 w 5264318"/>
              <a:gd name="connsiteY2" fmla="*/ 3044037 h 3044037"/>
              <a:gd name="connsiteX3" fmla="*/ 0 w 5264318"/>
              <a:gd name="connsiteY3" fmla="*/ 1520989 h 3044037"/>
              <a:gd name="connsiteX4" fmla="*/ 2631758 w 5264318"/>
              <a:gd name="connsiteY4" fmla="*/ 0 h 3044037"/>
              <a:gd name="connsiteX0" fmla="*/ 2631758 w 5273843"/>
              <a:gd name="connsiteY0" fmla="*/ 0 h 3044037"/>
              <a:gd name="connsiteX1" fmla="*/ 5273843 w 5273843"/>
              <a:gd name="connsiteY1" fmla="*/ 1508760 h 3044037"/>
              <a:gd name="connsiteX2" fmla="*/ 2634465 w 5273843"/>
              <a:gd name="connsiteY2" fmla="*/ 3044037 h 3044037"/>
              <a:gd name="connsiteX3" fmla="*/ 0 w 5273843"/>
              <a:gd name="connsiteY3" fmla="*/ 1520989 h 3044037"/>
              <a:gd name="connsiteX4" fmla="*/ 2631758 w 5273843"/>
              <a:gd name="connsiteY4" fmla="*/ 0 h 3044037"/>
              <a:gd name="connsiteX0" fmla="*/ 2631758 w 5278606"/>
              <a:gd name="connsiteY0" fmla="*/ 0 h 3044037"/>
              <a:gd name="connsiteX1" fmla="*/ 5278606 w 5278606"/>
              <a:gd name="connsiteY1" fmla="*/ 1518285 h 3044037"/>
              <a:gd name="connsiteX2" fmla="*/ 2634465 w 5278606"/>
              <a:gd name="connsiteY2" fmla="*/ 3044037 h 3044037"/>
              <a:gd name="connsiteX3" fmla="*/ 0 w 5278606"/>
              <a:gd name="connsiteY3" fmla="*/ 1520989 h 3044037"/>
              <a:gd name="connsiteX4" fmla="*/ 2631758 w 5278606"/>
              <a:gd name="connsiteY4" fmla="*/ 0 h 304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8606" h="3044037">
                <a:moveTo>
                  <a:pt x="2631758" y="0"/>
                </a:moveTo>
                <a:lnTo>
                  <a:pt x="5278606" y="1518285"/>
                </a:lnTo>
                <a:lnTo>
                  <a:pt x="2634465" y="3044037"/>
                </a:lnTo>
                <a:lnTo>
                  <a:pt x="0" y="1520989"/>
                </a:lnTo>
                <a:lnTo>
                  <a:pt x="263175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B7F4D3-10FF-A5A0-C02B-8836ABFD7F23}"/>
              </a:ext>
            </a:extLst>
          </p:cNvPr>
          <p:cNvSpPr/>
          <p:nvPr/>
        </p:nvSpPr>
        <p:spPr>
          <a:xfrm>
            <a:off x="3453963" y="1977237"/>
            <a:ext cx="2642930" cy="4576063"/>
          </a:xfrm>
          <a:custGeom>
            <a:avLst/>
            <a:gdLst>
              <a:gd name="connsiteX0" fmla="*/ 0 w 2641977"/>
              <a:gd name="connsiteY0" fmla="*/ 0 h 4576063"/>
              <a:gd name="connsiteX1" fmla="*/ 2641977 w 2641977"/>
              <a:gd name="connsiteY1" fmla="*/ 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1977"/>
              <a:gd name="connsiteY0" fmla="*/ 0 h 4576063"/>
              <a:gd name="connsiteX1" fmla="*/ 2596257 w 2641977"/>
              <a:gd name="connsiteY1" fmla="*/ 152400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457606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25780 w 2649597"/>
              <a:gd name="connsiteY3" fmla="*/ 3311143 h 4576063"/>
              <a:gd name="connsiteX4" fmla="*/ 0 w 2649597"/>
              <a:gd name="connsiteY4" fmla="*/ 0 h 4576063"/>
              <a:gd name="connsiteX0" fmla="*/ 30480 w 2680077"/>
              <a:gd name="connsiteY0" fmla="*/ 0 h 4576063"/>
              <a:gd name="connsiteX1" fmla="*/ 2680077 w 2680077"/>
              <a:gd name="connsiteY1" fmla="*/ 1531620 h 4576063"/>
              <a:gd name="connsiteX2" fmla="*/ 2672457 w 2680077"/>
              <a:gd name="connsiteY2" fmla="*/ 4576063 h 4576063"/>
              <a:gd name="connsiteX3" fmla="*/ 0 w 2680077"/>
              <a:gd name="connsiteY3" fmla="*/ 3036823 h 4576063"/>
              <a:gd name="connsiteX4" fmla="*/ 30480 w 26800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3340 w 2649597"/>
              <a:gd name="connsiteY3" fmla="*/ 292252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3052063 h 4576063"/>
              <a:gd name="connsiteX4" fmla="*/ 0 w 2649597"/>
              <a:gd name="connsiteY4" fmla="*/ 0 h 4576063"/>
              <a:gd name="connsiteX0" fmla="*/ 0 w 2641977"/>
              <a:gd name="connsiteY0" fmla="*/ 0 h 4576063"/>
              <a:gd name="connsiteX1" fmla="*/ 2558157 w 2641977"/>
              <a:gd name="connsiteY1" fmla="*/ 1577340 h 4576063"/>
              <a:gd name="connsiteX2" fmla="*/ 2641977 w 2641977"/>
              <a:gd name="connsiteY2" fmla="*/ 4576063 h 4576063"/>
              <a:gd name="connsiteX3" fmla="*/ 0 w 2641977"/>
              <a:gd name="connsiteY3" fmla="*/ 3052063 h 4576063"/>
              <a:gd name="connsiteX4" fmla="*/ 0 w 2641977"/>
              <a:gd name="connsiteY4" fmla="*/ 0 h 4576063"/>
              <a:gd name="connsiteX0" fmla="*/ 0 w 2657217"/>
              <a:gd name="connsiteY0" fmla="*/ 0 h 4576063"/>
              <a:gd name="connsiteX1" fmla="*/ 2657217 w 2657217"/>
              <a:gd name="connsiteY1" fmla="*/ 1531620 h 4576063"/>
              <a:gd name="connsiteX2" fmla="*/ 2641977 w 2657217"/>
              <a:gd name="connsiteY2" fmla="*/ 4576063 h 4576063"/>
              <a:gd name="connsiteX3" fmla="*/ 0 w 2657217"/>
              <a:gd name="connsiteY3" fmla="*/ 3052063 h 4576063"/>
              <a:gd name="connsiteX4" fmla="*/ 0 w 2657217"/>
              <a:gd name="connsiteY4" fmla="*/ 0 h 4576063"/>
              <a:gd name="connsiteX0" fmla="*/ 0 w 2642930"/>
              <a:gd name="connsiteY0" fmla="*/ 0 h 4576063"/>
              <a:gd name="connsiteX1" fmla="*/ 2642930 w 2642930"/>
              <a:gd name="connsiteY1" fmla="*/ 1526857 h 4576063"/>
              <a:gd name="connsiteX2" fmla="*/ 2641977 w 2642930"/>
              <a:gd name="connsiteY2" fmla="*/ 4576063 h 4576063"/>
              <a:gd name="connsiteX3" fmla="*/ 0 w 2642930"/>
              <a:gd name="connsiteY3" fmla="*/ 3052063 h 4576063"/>
              <a:gd name="connsiteX4" fmla="*/ 0 w 2642930"/>
              <a:gd name="connsiteY4" fmla="*/ 0 h 4576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2930" h="4576063">
                <a:moveTo>
                  <a:pt x="0" y="0"/>
                </a:moveTo>
                <a:lnTo>
                  <a:pt x="2642930" y="1526857"/>
                </a:lnTo>
                <a:cubicBezTo>
                  <a:pt x="2642612" y="2543259"/>
                  <a:pt x="2642295" y="3559661"/>
                  <a:pt x="2641977" y="4576063"/>
                </a:cubicBezTo>
                <a:lnTo>
                  <a:pt x="0" y="305206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5" name="!!BFR!!">
            <a:extLst>
              <a:ext uri="{FF2B5EF4-FFF2-40B4-BE49-F238E27FC236}">
                <a16:creationId xmlns:a16="http://schemas.microsoft.com/office/drawing/2014/main" id="{D8993206-BFA7-FF03-CBE3-D8EB7D1101EF}"/>
              </a:ext>
            </a:extLst>
          </p:cNvPr>
          <p:cNvCxnSpPr>
            <a:cxnSpLocks/>
          </p:cNvCxnSpPr>
          <p:nvPr/>
        </p:nvCxnSpPr>
        <p:spPr>
          <a:xfrm rot="1800000">
            <a:off x="3249652" y="5790634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76DE6F2C-6E3F-7464-7861-CD17701E8055}"/>
              </a:ext>
            </a:extLst>
          </p:cNvPr>
          <p:cNvCxnSpPr>
            <a:cxnSpLocks/>
          </p:cNvCxnSpPr>
          <p:nvPr/>
        </p:nvCxnSpPr>
        <p:spPr>
          <a:xfrm rot="1800000">
            <a:off x="5891643" y="121457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5CC30C0D-E5C2-9E8D-2CB6-8A07823F4B6D}"/>
              </a:ext>
            </a:extLst>
          </p:cNvPr>
          <p:cNvCxnSpPr>
            <a:cxnSpLocks/>
          </p:cNvCxnSpPr>
          <p:nvPr/>
        </p:nvCxnSpPr>
        <p:spPr>
          <a:xfrm flipV="1">
            <a:off x="6095983" y="5027956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419849F2-EF80-5820-07B4-DB110BB880D0}"/>
              </a:ext>
            </a:extLst>
          </p:cNvPr>
          <p:cNvCxnSpPr>
            <a:cxnSpLocks/>
          </p:cNvCxnSpPr>
          <p:nvPr/>
        </p:nvCxnSpPr>
        <p:spPr>
          <a:xfrm flipV="1">
            <a:off x="3454004" y="451893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!!RBS!!">
            <a:extLst>
              <a:ext uri="{FF2B5EF4-FFF2-40B4-BE49-F238E27FC236}">
                <a16:creationId xmlns:a16="http://schemas.microsoft.com/office/drawing/2014/main" id="{DFF5A5E0-ADA3-D0A7-AF5D-06CAB17C1CB8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751BA5F7-6626-8219-B3AE-7D912156AAB1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11A283C1-AA62-F068-98E9-A525A63AA102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49764003-F36F-161A-4C08-C33CB9E6E019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856CAEBD-2A65-E196-6E3E-4A2200F859DB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071E840B-D56A-F2C7-775F-4E645324A562}"/>
              </a:ext>
            </a:extLst>
          </p:cNvPr>
          <p:cNvCxnSpPr>
            <a:cxnSpLocks/>
          </p:cNvCxnSpPr>
          <p:nvPr/>
        </p:nvCxnSpPr>
        <p:spPr>
          <a:xfrm rot="5400000">
            <a:off x="4570633" y="50279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375E122B-F382-F0B6-14DA-C06F2BDFF067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7D890F0C-D041-9342-C1F7-AD3985F04A02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4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57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B6A88D-16B9-EAED-B9B7-E293C3B15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Hexagon 44">
            <a:extLst>
              <a:ext uri="{FF2B5EF4-FFF2-40B4-BE49-F238E27FC236}">
                <a16:creationId xmlns:a16="http://schemas.microsoft.com/office/drawing/2014/main" id="{0FC64372-CD2E-5BED-065C-FE9ADFB64B82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8FE604EF-0D28-89E6-635D-8A9AE064152F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EBD8A524-10F6-DA63-400A-44265DF2962C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5EF846F6-D41E-8E83-1870-7DE15ADF0A03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B4DC96B0-9305-F926-FD43-069BD5D55231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Hexagon 51">
            <a:extLst>
              <a:ext uri="{FF2B5EF4-FFF2-40B4-BE49-F238E27FC236}">
                <a16:creationId xmlns:a16="http://schemas.microsoft.com/office/drawing/2014/main" id="{83364141-64F5-6087-877D-73B38F38B080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A3ADBC32-A3AD-5CEC-D479-D0B1BBAAB81D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4" name="Hexagon 53">
            <a:extLst>
              <a:ext uri="{FF2B5EF4-FFF2-40B4-BE49-F238E27FC236}">
                <a16:creationId xmlns:a16="http://schemas.microsoft.com/office/drawing/2014/main" id="{AEF2B07B-6570-6B48-21C7-7EB6E7EE9DCD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3C3948E4-4A5A-18A0-2026-B2C734B8A546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6" name="Hexagon 55">
            <a:extLst>
              <a:ext uri="{FF2B5EF4-FFF2-40B4-BE49-F238E27FC236}">
                <a16:creationId xmlns:a16="http://schemas.microsoft.com/office/drawing/2014/main" id="{AAF7407C-FC7E-B900-2253-9035E8861BF2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1CB99F58-73A4-94AB-AF93-3F112E0A7144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B1F257E2-DDF0-3C80-9647-FE70B051BF68}"/>
              </a:ext>
            </a:extLst>
          </p:cNvPr>
          <p:cNvSpPr/>
          <p:nvPr/>
        </p:nvSpPr>
        <p:spPr>
          <a:xfrm rot="1800000">
            <a:off x="3041205" y="866991"/>
            <a:ext cx="6105925" cy="5266411"/>
          </a:xfrm>
          <a:prstGeom prst="hexagon">
            <a:avLst>
              <a:gd name="adj" fmla="val 29259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40559D02-1F28-4E06-C4FB-DEE163E26219}"/>
              </a:ext>
            </a:extLst>
          </p:cNvPr>
          <p:cNvSpPr/>
          <p:nvPr/>
        </p:nvSpPr>
        <p:spPr>
          <a:xfrm>
            <a:off x="3467677" y="3500439"/>
            <a:ext cx="5262562" cy="3043238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1924050"/>
              <a:gd name="connsiteX1" fmla="*/ 5243512 w 5243512"/>
              <a:gd name="connsiteY1" fmla="*/ 1528762 h 1924050"/>
              <a:gd name="connsiteX2" fmla="*/ 3914775 w 5243512"/>
              <a:gd name="connsiteY2" fmla="*/ 1924050 h 1924050"/>
              <a:gd name="connsiteX3" fmla="*/ 0 w 5243512"/>
              <a:gd name="connsiteY3" fmla="*/ 1519237 h 1924050"/>
              <a:gd name="connsiteX4" fmla="*/ 2595562 w 5243512"/>
              <a:gd name="connsiteY4" fmla="*/ 0 h 1924050"/>
              <a:gd name="connsiteX0" fmla="*/ 0 w 2647950"/>
              <a:gd name="connsiteY0" fmla="*/ 0 h 2357437"/>
              <a:gd name="connsiteX1" fmla="*/ 2647950 w 2647950"/>
              <a:gd name="connsiteY1" fmla="*/ 1528762 h 2357437"/>
              <a:gd name="connsiteX2" fmla="*/ 1319213 w 2647950"/>
              <a:gd name="connsiteY2" fmla="*/ 1924050 h 2357437"/>
              <a:gd name="connsiteX3" fmla="*/ 590550 w 2647950"/>
              <a:gd name="connsiteY3" fmla="*/ 2357437 h 2357437"/>
              <a:gd name="connsiteX4" fmla="*/ 0 w 2647950"/>
              <a:gd name="connsiteY4" fmla="*/ 0 h 2357437"/>
              <a:gd name="connsiteX0" fmla="*/ 0 w 5262562"/>
              <a:gd name="connsiteY0" fmla="*/ 4763 h 828675"/>
              <a:gd name="connsiteX1" fmla="*/ 5262562 w 5262562"/>
              <a:gd name="connsiteY1" fmla="*/ 0 h 828675"/>
              <a:gd name="connsiteX2" fmla="*/ 3933825 w 5262562"/>
              <a:gd name="connsiteY2" fmla="*/ 395288 h 828675"/>
              <a:gd name="connsiteX3" fmla="*/ 3205162 w 5262562"/>
              <a:gd name="connsiteY3" fmla="*/ 828675 h 828675"/>
              <a:gd name="connsiteX4" fmla="*/ 0 w 5262562"/>
              <a:gd name="connsiteY4" fmla="*/ 4763 h 828675"/>
              <a:gd name="connsiteX0" fmla="*/ 0 w 5262562"/>
              <a:gd name="connsiteY0" fmla="*/ 4763 h 1519238"/>
              <a:gd name="connsiteX1" fmla="*/ 5262562 w 5262562"/>
              <a:gd name="connsiteY1" fmla="*/ 0 h 1519238"/>
              <a:gd name="connsiteX2" fmla="*/ 3933825 w 5262562"/>
              <a:gd name="connsiteY2" fmla="*/ 395288 h 1519238"/>
              <a:gd name="connsiteX3" fmla="*/ 2643187 w 5262562"/>
              <a:gd name="connsiteY3" fmla="*/ 1519238 h 1519238"/>
              <a:gd name="connsiteX4" fmla="*/ 0 w 5262562"/>
              <a:gd name="connsiteY4" fmla="*/ 4763 h 1519238"/>
              <a:gd name="connsiteX0" fmla="*/ 0 w 3933825"/>
              <a:gd name="connsiteY0" fmla="*/ 1528763 h 3043238"/>
              <a:gd name="connsiteX1" fmla="*/ 2633662 w 3933825"/>
              <a:gd name="connsiteY1" fmla="*/ 0 h 3043238"/>
              <a:gd name="connsiteX2" fmla="*/ 3933825 w 3933825"/>
              <a:gd name="connsiteY2" fmla="*/ 1919288 h 3043238"/>
              <a:gd name="connsiteX3" fmla="*/ 2643187 w 3933825"/>
              <a:gd name="connsiteY3" fmla="*/ 3043238 h 3043238"/>
              <a:gd name="connsiteX4" fmla="*/ 0 w 3933825"/>
              <a:gd name="connsiteY4" fmla="*/ 1528763 h 3043238"/>
              <a:gd name="connsiteX0" fmla="*/ 0 w 5262562"/>
              <a:gd name="connsiteY0" fmla="*/ 152876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28763 h 3043238"/>
              <a:gd name="connsiteX0" fmla="*/ 0 w 5262562"/>
              <a:gd name="connsiteY0" fmla="*/ 150971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09713 h 3043238"/>
              <a:gd name="connsiteX0" fmla="*/ 0 w 5262562"/>
              <a:gd name="connsiteY0" fmla="*/ 1519238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19238 h 304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562" h="3043238">
                <a:moveTo>
                  <a:pt x="0" y="1519238"/>
                </a:moveTo>
                <a:lnTo>
                  <a:pt x="2633662" y="0"/>
                </a:lnTo>
                <a:lnTo>
                  <a:pt x="5262562" y="1519238"/>
                </a:lnTo>
                <a:lnTo>
                  <a:pt x="2643187" y="3043238"/>
                </a:lnTo>
                <a:lnTo>
                  <a:pt x="0" y="15192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A650DD2-9870-CA7A-E3CA-C9CA6B98BB6A}"/>
              </a:ext>
            </a:extLst>
          </p:cNvPr>
          <p:cNvSpPr/>
          <p:nvPr/>
        </p:nvSpPr>
        <p:spPr>
          <a:xfrm>
            <a:off x="3454451" y="458098"/>
            <a:ext cx="2646257" cy="4562870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  <a:gd name="connsiteX0" fmla="*/ 2644425 w 2649188"/>
              <a:gd name="connsiteY0" fmla="*/ 0 h 6091632"/>
              <a:gd name="connsiteX1" fmla="*/ 4763 w 2649188"/>
              <a:gd name="connsiteY1" fmla="*/ 1514474 h 6091632"/>
              <a:gd name="connsiteX2" fmla="*/ 0 w 2649188"/>
              <a:gd name="connsiteY2" fmla="*/ 4567632 h 6091632"/>
              <a:gd name="connsiteX3" fmla="*/ 2649188 w 2649188"/>
              <a:gd name="connsiteY3" fmla="*/ 6091632 h 6091632"/>
              <a:gd name="connsiteX4" fmla="*/ 2644425 w 2649188"/>
              <a:gd name="connsiteY4" fmla="*/ 0 h 6091632"/>
              <a:gd name="connsiteX0" fmla="*/ 2644425 w 2644616"/>
              <a:gd name="connsiteY0" fmla="*/ 0 h 4567632"/>
              <a:gd name="connsiteX1" fmla="*/ 4763 w 2644616"/>
              <a:gd name="connsiteY1" fmla="*/ 1514474 h 4567632"/>
              <a:gd name="connsiteX2" fmla="*/ 0 w 2644616"/>
              <a:gd name="connsiteY2" fmla="*/ 4567632 h 4567632"/>
              <a:gd name="connsiteX3" fmla="*/ 2568226 w 2644616"/>
              <a:gd name="connsiteY3" fmla="*/ 2743595 h 4567632"/>
              <a:gd name="connsiteX4" fmla="*/ 2644425 w 2644616"/>
              <a:gd name="connsiteY4" fmla="*/ 0 h 4567632"/>
              <a:gd name="connsiteX0" fmla="*/ 2644425 w 2649188"/>
              <a:gd name="connsiteY0" fmla="*/ 0 h 4567632"/>
              <a:gd name="connsiteX1" fmla="*/ 4763 w 2649188"/>
              <a:gd name="connsiteY1" fmla="*/ 1514474 h 4567632"/>
              <a:gd name="connsiteX2" fmla="*/ 0 w 2649188"/>
              <a:gd name="connsiteY2" fmla="*/ 4567632 h 4567632"/>
              <a:gd name="connsiteX3" fmla="*/ 2649188 w 2649188"/>
              <a:gd name="connsiteY3" fmla="*/ 3043632 h 4567632"/>
              <a:gd name="connsiteX4" fmla="*/ 2644425 w 264918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14474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28761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54052 w 2654823"/>
              <a:gd name="connsiteY0" fmla="*/ 0 h 4572395"/>
              <a:gd name="connsiteX1" fmla="*/ 103 w 2654823"/>
              <a:gd name="connsiteY1" fmla="*/ 1533524 h 4572395"/>
              <a:gd name="connsiteX2" fmla="*/ 14390 w 2654823"/>
              <a:gd name="connsiteY2" fmla="*/ 4572395 h 4572395"/>
              <a:gd name="connsiteX3" fmla="*/ 2644528 w 2654823"/>
              <a:gd name="connsiteY3" fmla="*/ 3048395 h 4572395"/>
              <a:gd name="connsiteX4" fmla="*/ 2654052 w 2654823"/>
              <a:gd name="connsiteY4" fmla="*/ 0 h 4572395"/>
              <a:gd name="connsiteX0" fmla="*/ 2649290 w 2650276"/>
              <a:gd name="connsiteY0" fmla="*/ 0 h 4567632"/>
              <a:gd name="connsiteX1" fmla="*/ 103 w 2650276"/>
              <a:gd name="connsiteY1" fmla="*/ 1528761 h 4567632"/>
              <a:gd name="connsiteX2" fmla="*/ 14390 w 2650276"/>
              <a:gd name="connsiteY2" fmla="*/ 4567632 h 4567632"/>
              <a:gd name="connsiteX3" fmla="*/ 2644528 w 2650276"/>
              <a:gd name="connsiteY3" fmla="*/ 3043632 h 4567632"/>
              <a:gd name="connsiteX4" fmla="*/ 2649290 w 2650276"/>
              <a:gd name="connsiteY4" fmla="*/ 0 h 4567632"/>
              <a:gd name="connsiteX0" fmla="*/ 2644527 w 2645902"/>
              <a:gd name="connsiteY0" fmla="*/ 0 h 4562870"/>
              <a:gd name="connsiteX1" fmla="*/ 103 w 2645902"/>
              <a:gd name="connsiteY1" fmla="*/ 1523999 h 4562870"/>
              <a:gd name="connsiteX2" fmla="*/ 14390 w 2645902"/>
              <a:gd name="connsiteY2" fmla="*/ 4562870 h 4562870"/>
              <a:gd name="connsiteX3" fmla="*/ 2644528 w 2645902"/>
              <a:gd name="connsiteY3" fmla="*/ 3038870 h 4562870"/>
              <a:gd name="connsiteX4" fmla="*/ 2644527 w 2645902"/>
              <a:gd name="connsiteY4" fmla="*/ 0 h 4562870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506 w 2645881"/>
              <a:gd name="connsiteY0" fmla="*/ 0 h 4558107"/>
              <a:gd name="connsiteX1" fmla="*/ 82 w 2645881"/>
              <a:gd name="connsiteY1" fmla="*/ 1523999 h 4558107"/>
              <a:gd name="connsiteX2" fmla="*/ 19132 w 2645881"/>
              <a:gd name="connsiteY2" fmla="*/ 4558107 h 4558107"/>
              <a:gd name="connsiteX3" fmla="*/ 2644507 w 2645881"/>
              <a:gd name="connsiteY3" fmla="*/ 3038870 h 4558107"/>
              <a:gd name="connsiteX4" fmla="*/ 2644506 w 2645881"/>
              <a:gd name="connsiteY4" fmla="*/ 0 h 4558107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882 w 2646257"/>
              <a:gd name="connsiteY0" fmla="*/ 0 h 4562870"/>
              <a:gd name="connsiteX1" fmla="*/ 458 w 2646257"/>
              <a:gd name="connsiteY1" fmla="*/ 1523999 h 4562870"/>
              <a:gd name="connsiteX2" fmla="*/ 458 w 2646257"/>
              <a:gd name="connsiteY2" fmla="*/ 4562870 h 4562870"/>
              <a:gd name="connsiteX3" fmla="*/ 2644883 w 2646257"/>
              <a:gd name="connsiteY3" fmla="*/ 3038870 h 4562870"/>
              <a:gd name="connsiteX4" fmla="*/ 2644882 w 2646257"/>
              <a:gd name="connsiteY4" fmla="*/ 0 h 456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6257" h="4562870">
                <a:moveTo>
                  <a:pt x="2644882" y="0"/>
                </a:moveTo>
                <a:lnTo>
                  <a:pt x="458" y="1523999"/>
                </a:lnTo>
                <a:cubicBezTo>
                  <a:pt x="-1130" y="2538543"/>
                  <a:pt x="2046" y="3548326"/>
                  <a:pt x="458" y="4562870"/>
                </a:cubicBezTo>
                <a:lnTo>
                  <a:pt x="2644883" y="3038870"/>
                </a:lnTo>
                <a:cubicBezTo>
                  <a:pt x="2640120" y="2024326"/>
                  <a:pt x="2649645" y="1014544"/>
                  <a:pt x="26448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22F18D-DC79-C900-A1C9-BA662BFBB330}"/>
              </a:ext>
            </a:extLst>
          </p:cNvPr>
          <p:cNvSpPr/>
          <p:nvPr/>
        </p:nvSpPr>
        <p:spPr>
          <a:xfrm>
            <a:off x="3471444" y="455693"/>
            <a:ext cx="5260507" cy="3041178"/>
          </a:xfrm>
          <a:custGeom>
            <a:avLst/>
            <a:gdLst>
              <a:gd name="connsiteX0" fmla="*/ 0 w 5271937"/>
              <a:gd name="connsiteY0" fmla="*/ 0 h 1443837"/>
              <a:gd name="connsiteX1" fmla="*/ 5271937 w 5271937"/>
              <a:gd name="connsiteY1" fmla="*/ 0 h 1443837"/>
              <a:gd name="connsiteX2" fmla="*/ 5271937 w 5271937"/>
              <a:gd name="connsiteY2" fmla="*/ 1443837 h 1443837"/>
              <a:gd name="connsiteX3" fmla="*/ 0 w 5271937"/>
              <a:gd name="connsiteY3" fmla="*/ 1443837 h 1443837"/>
              <a:gd name="connsiteX4" fmla="*/ 0 w 5271937"/>
              <a:gd name="connsiteY4" fmla="*/ 0 h 1443837"/>
              <a:gd name="connsiteX0" fmla="*/ 2606040 w 5271937"/>
              <a:gd name="connsiteY0" fmla="*/ 0 h 1550517"/>
              <a:gd name="connsiteX1" fmla="*/ 5271937 w 5271937"/>
              <a:gd name="connsiteY1" fmla="*/ 106680 h 1550517"/>
              <a:gd name="connsiteX2" fmla="*/ 5271937 w 5271937"/>
              <a:gd name="connsiteY2" fmla="*/ 1550517 h 1550517"/>
              <a:gd name="connsiteX3" fmla="*/ 0 w 5271937"/>
              <a:gd name="connsiteY3" fmla="*/ 1550517 h 1550517"/>
              <a:gd name="connsiteX4" fmla="*/ 2606040 w 5271937"/>
              <a:gd name="connsiteY4" fmla="*/ 0 h 1550517"/>
              <a:gd name="connsiteX0" fmla="*/ 2606040 w 5271937"/>
              <a:gd name="connsiteY0" fmla="*/ 0 h 3028797"/>
              <a:gd name="connsiteX1" fmla="*/ 5271937 w 5271937"/>
              <a:gd name="connsiteY1" fmla="*/ 106680 h 3028797"/>
              <a:gd name="connsiteX2" fmla="*/ 2627797 w 5271937"/>
              <a:gd name="connsiteY2" fmla="*/ 3028797 h 3028797"/>
              <a:gd name="connsiteX3" fmla="*/ 0 w 5271937"/>
              <a:gd name="connsiteY3" fmla="*/ 1550517 h 3028797"/>
              <a:gd name="connsiteX4" fmla="*/ 2606040 w 5271937"/>
              <a:gd name="connsiteY4" fmla="*/ 0 h 3028797"/>
              <a:gd name="connsiteX0" fmla="*/ 2606040 w 5249077"/>
              <a:gd name="connsiteY0" fmla="*/ 0 h 3028797"/>
              <a:gd name="connsiteX1" fmla="*/ 5249077 w 5249077"/>
              <a:gd name="connsiteY1" fmla="*/ 1501140 h 3028797"/>
              <a:gd name="connsiteX2" fmla="*/ 2627797 w 5249077"/>
              <a:gd name="connsiteY2" fmla="*/ 3028797 h 3028797"/>
              <a:gd name="connsiteX3" fmla="*/ 0 w 5249077"/>
              <a:gd name="connsiteY3" fmla="*/ 1550517 h 3028797"/>
              <a:gd name="connsiteX4" fmla="*/ 2606040 w 5249077"/>
              <a:gd name="connsiteY4" fmla="*/ 0 h 3028797"/>
              <a:gd name="connsiteX0" fmla="*/ 265176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51760 w 5294797"/>
              <a:gd name="connsiteY4" fmla="*/ 0 h 3028797"/>
              <a:gd name="connsiteX0" fmla="*/ 268224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82240 w 5294797"/>
              <a:gd name="connsiteY4" fmla="*/ 0 h 3028797"/>
              <a:gd name="connsiteX0" fmla="*/ 2682240 w 5310037"/>
              <a:gd name="connsiteY0" fmla="*/ 0 h 3028797"/>
              <a:gd name="connsiteX1" fmla="*/ 5310037 w 5310037"/>
              <a:gd name="connsiteY1" fmla="*/ 1508760 h 3028797"/>
              <a:gd name="connsiteX2" fmla="*/ 2673517 w 5310037"/>
              <a:gd name="connsiteY2" fmla="*/ 3028797 h 3028797"/>
              <a:gd name="connsiteX3" fmla="*/ 0 w 5310037"/>
              <a:gd name="connsiteY3" fmla="*/ 1520037 h 3028797"/>
              <a:gd name="connsiteX4" fmla="*/ 2682240 w 5310037"/>
              <a:gd name="connsiteY4" fmla="*/ 0 h 3028797"/>
              <a:gd name="connsiteX0" fmla="*/ 2682240 w 5310037"/>
              <a:gd name="connsiteY0" fmla="*/ 0 h 3044037"/>
              <a:gd name="connsiteX1" fmla="*/ 5310037 w 5310037"/>
              <a:gd name="connsiteY1" fmla="*/ 1508760 h 3044037"/>
              <a:gd name="connsiteX2" fmla="*/ 2665897 w 5310037"/>
              <a:gd name="connsiteY2" fmla="*/ 3044037 h 3044037"/>
              <a:gd name="connsiteX3" fmla="*/ 0 w 5310037"/>
              <a:gd name="connsiteY3" fmla="*/ 1520037 h 3044037"/>
              <a:gd name="connsiteX4" fmla="*/ 2682240 w 5310037"/>
              <a:gd name="connsiteY4" fmla="*/ 0 h 3044037"/>
              <a:gd name="connsiteX0" fmla="*/ 2674620 w 5302417"/>
              <a:gd name="connsiteY0" fmla="*/ 0 h 3044037"/>
              <a:gd name="connsiteX1" fmla="*/ 5302417 w 5302417"/>
              <a:gd name="connsiteY1" fmla="*/ 1508760 h 3044037"/>
              <a:gd name="connsiteX2" fmla="*/ 2658277 w 5302417"/>
              <a:gd name="connsiteY2" fmla="*/ 3044037 h 3044037"/>
              <a:gd name="connsiteX3" fmla="*/ 0 w 5302417"/>
              <a:gd name="connsiteY3" fmla="*/ 1535277 h 3044037"/>
              <a:gd name="connsiteX4" fmla="*/ 2674620 w 5302417"/>
              <a:gd name="connsiteY4" fmla="*/ 0 h 3044037"/>
              <a:gd name="connsiteX0" fmla="*/ 2674620 w 5302417"/>
              <a:gd name="connsiteY0" fmla="*/ 0 h 3058325"/>
              <a:gd name="connsiteX1" fmla="*/ 5302417 w 5302417"/>
              <a:gd name="connsiteY1" fmla="*/ 1508760 h 3058325"/>
              <a:gd name="connsiteX2" fmla="*/ 2658277 w 5302417"/>
              <a:gd name="connsiteY2" fmla="*/ 3058325 h 3058325"/>
              <a:gd name="connsiteX3" fmla="*/ 0 w 5302417"/>
              <a:gd name="connsiteY3" fmla="*/ 1535277 h 3058325"/>
              <a:gd name="connsiteX4" fmla="*/ 2674620 w 5302417"/>
              <a:gd name="connsiteY4" fmla="*/ 0 h 3058325"/>
              <a:gd name="connsiteX0" fmla="*/ 2669858 w 5297655"/>
              <a:gd name="connsiteY0" fmla="*/ 0 h 3058325"/>
              <a:gd name="connsiteX1" fmla="*/ 5297655 w 5297655"/>
              <a:gd name="connsiteY1" fmla="*/ 1508760 h 3058325"/>
              <a:gd name="connsiteX2" fmla="*/ 2653515 w 5297655"/>
              <a:gd name="connsiteY2" fmla="*/ 3058325 h 3058325"/>
              <a:gd name="connsiteX3" fmla="*/ 0 w 5297655"/>
              <a:gd name="connsiteY3" fmla="*/ 1535277 h 3058325"/>
              <a:gd name="connsiteX4" fmla="*/ 2669858 w 5297655"/>
              <a:gd name="connsiteY4" fmla="*/ 0 h 3058325"/>
              <a:gd name="connsiteX0" fmla="*/ 2641283 w 5297655"/>
              <a:gd name="connsiteY0" fmla="*/ 0 h 3053562"/>
              <a:gd name="connsiteX1" fmla="*/ 5297655 w 5297655"/>
              <a:gd name="connsiteY1" fmla="*/ 1503997 h 3053562"/>
              <a:gd name="connsiteX2" fmla="*/ 2653515 w 5297655"/>
              <a:gd name="connsiteY2" fmla="*/ 3053562 h 3053562"/>
              <a:gd name="connsiteX3" fmla="*/ 0 w 5297655"/>
              <a:gd name="connsiteY3" fmla="*/ 1530514 h 3053562"/>
              <a:gd name="connsiteX4" fmla="*/ 2641283 w 5297655"/>
              <a:gd name="connsiteY4" fmla="*/ 0 h 3053562"/>
              <a:gd name="connsiteX0" fmla="*/ 2641283 w 5283368"/>
              <a:gd name="connsiteY0" fmla="*/ 0 h 3053562"/>
              <a:gd name="connsiteX1" fmla="*/ 5283368 w 5283368"/>
              <a:gd name="connsiteY1" fmla="*/ 1508760 h 3053562"/>
              <a:gd name="connsiteX2" fmla="*/ 2653515 w 5283368"/>
              <a:gd name="connsiteY2" fmla="*/ 3053562 h 3053562"/>
              <a:gd name="connsiteX3" fmla="*/ 0 w 5283368"/>
              <a:gd name="connsiteY3" fmla="*/ 1530514 h 3053562"/>
              <a:gd name="connsiteX4" fmla="*/ 2641283 w 5283368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23047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39227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44037"/>
              <a:gd name="connsiteX1" fmla="*/ 5273843 w 5273843"/>
              <a:gd name="connsiteY1" fmla="*/ 1508760 h 3044037"/>
              <a:gd name="connsiteX2" fmla="*/ 2643990 w 5273843"/>
              <a:gd name="connsiteY2" fmla="*/ 3044037 h 3044037"/>
              <a:gd name="connsiteX3" fmla="*/ 0 w 5273843"/>
              <a:gd name="connsiteY3" fmla="*/ 1530514 h 3044037"/>
              <a:gd name="connsiteX4" fmla="*/ 2641283 w 5273843"/>
              <a:gd name="connsiteY4" fmla="*/ 0 h 3044037"/>
              <a:gd name="connsiteX0" fmla="*/ 2650808 w 5283368"/>
              <a:gd name="connsiteY0" fmla="*/ 0 h 3044037"/>
              <a:gd name="connsiteX1" fmla="*/ 5283368 w 5283368"/>
              <a:gd name="connsiteY1" fmla="*/ 1508760 h 3044037"/>
              <a:gd name="connsiteX2" fmla="*/ 2653515 w 5283368"/>
              <a:gd name="connsiteY2" fmla="*/ 3044037 h 3044037"/>
              <a:gd name="connsiteX3" fmla="*/ 0 w 5283368"/>
              <a:gd name="connsiteY3" fmla="*/ 1525752 h 3044037"/>
              <a:gd name="connsiteX4" fmla="*/ 2650808 w 5283368"/>
              <a:gd name="connsiteY4" fmla="*/ 0 h 3044037"/>
              <a:gd name="connsiteX0" fmla="*/ 2646045 w 5278605"/>
              <a:gd name="connsiteY0" fmla="*/ 0 h 3044037"/>
              <a:gd name="connsiteX1" fmla="*/ 5278605 w 5278605"/>
              <a:gd name="connsiteY1" fmla="*/ 1508760 h 3044037"/>
              <a:gd name="connsiteX2" fmla="*/ 2648752 w 5278605"/>
              <a:gd name="connsiteY2" fmla="*/ 3044037 h 3044037"/>
              <a:gd name="connsiteX3" fmla="*/ 0 w 5278605"/>
              <a:gd name="connsiteY3" fmla="*/ 1530514 h 3044037"/>
              <a:gd name="connsiteX4" fmla="*/ 2646045 w 5278605"/>
              <a:gd name="connsiteY4" fmla="*/ 0 h 3044037"/>
              <a:gd name="connsiteX0" fmla="*/ 2631758 w 5264318"/>
              <a:gd name="connsiteY0" fmla="*/ 0 h 3044037"/>
              <a:gd name="connsiteX1" fmla="*/ 5264318 w 5264318"/>
              <a:gd name="connsiteY1" fmla="*/ 1508760 h 3044037"/>
              <a:gd name="connsiteX2" fmla="*/ 2634465 w 5264318"/>
              <a:gd name="connsiteY2" fmla="*/ 3044037 h 3044037"/>
              <a:gd name="connsiteX3" fmla="*/ 0 w 5264318"/>
              <a:gd name="connsiteY3" fmla="*/ 1520989 h 3044037"/>
              <a:gd name="connsiteX4" fmla="*/ 2631758 w 5264318"/>
              <a:gd name="connsiteY4" fmla="*/ 0 h 3044037"/>
              <a:gd name="connsiteX0" fmla="*/ 2631758 w 5273843"/>
              <a:gd name="connsiteY0" fmla="*/ 0 h 3044037"/>
              <a:gd name="connsiteX1" fmla="*/ 5273843 w 5273843"/>
              <a:gd name="connsiteY1" fmla="*/ 1508760 h 3044037"/>
              <a:gd name="connsiteX2" fmla="*/ 2634465 w 5273843"/>
              <a:gd name="connsiteY2" fmla="*/ 3044037 h 3044037"/>
              <a:gd name="connsiteX3" fmla="*/ 0 w 5273843"/>
              <a:gd name="connsiteY3" fmla="*/ 1520989 h 3044037"/>
              <a:gd name="connsiteX4" fmla="*/ 2631758 w 5273843"/>
              <a:gd name="connsiteY4" fmla="*/ 0 h 3044037"/>
              <a:gd name="connsiteX0" fmla="*/ 2631758 w 5278606"/>
              <a:gd name="connsiteY0" fmla="*/ 0 h 3044037"/>
              <a:gd name="connsiteX1" fmla="*/ 5278606 w 5278606"/>
              <a:gd name="connsiteY1" fmla="*/ 1518285 h 3044037"/>
              <a:gd name="connsiteX2" fmla="*/ 2634465 w 5278606"/>
              <a:gd name="connsiteY2" fmla="*/ 3044037 h 3044037"/>
              <a:gd name="connsiteX3" fmla="*/ 0 w 5278606"/>
              <a:gd name="connsiteY3" fmla="*/ 1520989 h 3044037"/>
              <a:gd name="connsiteX4" fmla="*/ 2631758 w 5278606"/>
              <a:gd name="connsiteY4" fmla="*/ 0 h 3044037"/>
              <a:gd name="connsiteX0" fmla="*/ 2631758 w 5278606"/>
              <a:gd name="connsiteY0" fmla="*/ 0 h 2029625"/>
              <a:gd name="connsiteX1" fmla="*/ 5278606 w 5278606"/>
              <a:gd name="connsiteY1" fmla="*/ 1518285 h 2029625"/>
              <a:gd name="connsiteX2" fmla="*/ 4034640 w 5278606"/>
              <a:gd name="connsiteY2" fmla="*/ 2029625 h 2029625"/>
              <a:gd name="connsiteX3" fmla="*/ 0 w 5278606"/>
              <a:gd name="connsiteY3" fmla="*/ 1520989 h 2029625"/>
              <a:gd name="connsiteX4" fmla="*/ 2631758 w 5278606"/>
              <a:gd name="connsiteY4" fmla="*/ 0 h 2029625"/>
              <a:gd name="connsiteX0" fmla="*/ 2631758 w 4034640"/>
              <a:gd name="connsiteY0" fmla="*/ 0 h 2029625"/>
              <a:gd name="connsiteX1" fmla="*/ 2997369 w 4034640"/>
              <a:gd name="connsiteY1" fmla="*/ 637222 h 2029625"/>
              <a:gd name="connsiteX2" fmla="*/ 4034640 w 4034640"/>
              <a:gd name="connsiteY2" fmla="*/ 2029625 h 2029625"/>
              <a:gd name="connsiteX3" fmla="*/ 0 w 4034640"/>
              <a:gd name="connsiteY3" fmla="*/ 1520989 h 2029625"/>
              <a:gd name="connsiteX4" fmla="*/ 2631758 w 4034640"/>
              <a:gd name="connsiteY4" fmla="*/ 0 h 2029625"/>
              <a:gd name="connsiteX0" fmla="*/ 1526858 w 4034640"/>
              <a:gd name="connsiteY0" fmla="*/ 401003 h 1392403"/>
              <a:gd name="connsiteX1" fmla="*/ 2997369 w 4034640"/>
              <a:gd name="connsiteY1" fmla="*/ 0 h 1392403"/>
              <a:gd name="connsiteX2" fmla="*/ 4034640 w 4034640"/>
              <a:gd name="connsiteY2" fmla="*/ 1392403 h 1392403"/>
              <a:gd name="connsiteX3" fmla="*/ 0 w 4034640"/>
              <a:gd name="connsiteY3" fmla="*/ 883767 h 1392403"/>
              <a:gd name="connsiteX4" fmla="*/ 1526858 w 4034640"/>
              <a:gd name="connsiteY4" fmla="*/ 401003 h 1392403"/>
              <a:gd name="connsiteX0" fmla="*/ 0 w 2507782"/>
              <a:gd name="connsiteY0" fmla="*/ 401003 h 2403004"/>
              <a:gd name="connsiteX1" fmla="*/ 1470511 w 2507782"/>
              <a:gd name="connsiteY1" fmla="*/ 0 h 2403004"/>
              <a:gd name="connsiteX2" fmla="*/ 2507782 w 2507782"/>
              <a:gd name="connsiteY2" fmla="*/ 1392403 h 2403004"/>
              <a:gd name="connsiteX3" fmla="*/ 1111567 w 2507782"/>
              <a:gd name="connsiteY3" fmla="*/ 2403004 h 2403004"/>
              <a:gd name="connsiteX4" fmla="*/ 0 w 2507782"/>
              <a:gd name="connsiteY4" fmla="*/ 401003 h 2403004"/>
              <a:gd name="connsiteX0" fmla="*/ 0 w 4022257"/>
              <a:gd name="connsiteY0" fmla="*/ 877253 h 2403004"/>
              <a:gd name="connsiteX1" fmla="*/ 2984986 w 4022257"/>
              <a:gd name="connsiteY1" fmla="*/ 0 h 2403004"/>
              <a:gd name="connsiteX2" fmla="*/ 4022257 w 4022257"/>
              <a:gd name="connsiteY2" fmla="*/ 1392403 h 2403004"/>
              <a:gd name="connsiteX3" fmla="*/ 2626042 w 4022257"/>
              <a:gd name="connsiteY3" fmla="*/ 2403004 h 2403004"/>
              <a:gd name="connsiteX4" fmla="*/ 0 w 4022257"/>
              <a:gd name="connsiteY4" fmla="*/ 877253 h 2403004"/>
              <a:gd name="connsiteX0" fmla="*/ 0 w 4022257"/>
              <a:gd name="connsiteY0" fmla="*/ 1520190 h 3045941"/>
              <a:gd name="connsiteX1" fmla="*/ 2632561 w 4022257"/>
              <a:gd name="connsiteY1" fmla="*/ 0 h 3045941"/>
              <a:gd name="connsiteX2" fmla="*/ 4022257 w 4022257"/>
              <a:gd name="connsiteY2" fmla="*/ 2035340 h 3045941"/>
              <a:gd name="connsiteX3" fmla="*/ 2626042 w 4022257"/>
              <a:gd name="connsiteY3" fmla="*/ 3045941 h 3045941"/>
              <a:gd name="connsiteX4" fmla="*/ 0 w 4022257"/>
              <a:gd name="connsiteY4" fmla="*/ 1520190 h 3045941"/>
              <a:gd name="connsiteX0" fmla="*/ 0 w 5241457"/>
              <a:gd name="connsiteY0" fmla="*/ 1520190 h 3045941"/>
              <a:gd name="connsiteX1" fmla="*/ 2632561 w 5241457"/>
              <a:gd name="connsiteY1" fmla="*/ 0 h 3045941"/>
              <a:gd name="connsiteX2" fmla="*/ 5241457 w 5241457"/>
              <a:gd name="connsiteY2" fmla="*/ 1535277 h 3045941"/>
              <a:gd name="connsiteX3" fmla="*/ 2626042 w 5241457"/>
              <a:gd name="connsiteY3" fmla="*/ 3045941 h 3045941"/>
              <a:gd name="connsiteX4" fmla="*/ 0 w 5241457"/>
              <a:gd name="connsiteY4" fmla="*/ 1520190 h 3045941"/>
              <a:gd name="connsiteX0" fmla="*/ 0 w 5260507"/>
              <a:gd name="connsiteY0" fmla="*/ 1520190 h 3045941"/>
              <a:gd name="connsiteX1" fmla="*/ 2632561 w 5260507"/>
              <a:gd name="connsiteY1" fmla="*/ 0 h 3045941"/>
              <a:gd name="connsiteX2" fmla="*/ 5260507 w 5260507"/>
              <a:gd name="connsiteY2" fmla="*/ 1525752 h 3045941"/>
              <a:gd name="connsiteX3" fmla="*/ 2626042 w 5260507"/>
              <a:gd name="connsiteY3" fmla="*/ 3045941 h 3045941"/>
              <a:gd name="connsiteX4" fmla="*/ 0 w 5260507"/>
              <a:gd name="connsiteY4" fmla="*/ 1520190 h 3045941"/>
              <a:gd name="connsiteX0" fmla="*/ 0 w 5260507"/>
              <a:gd name="connsiteY0" fmla="*/ 1510665 h 3036416"/>
              <a:gd name="connsiteX1" fmla="*/ 2613511 w 5260507"/>
              <a:gd name="connsiteY1" fmla="*/ 0 h 3036416"/>
              <a:gd name="connsiteX2" fmla="*/ 5260507 w 5260507"/>
              <a:gd name="connsiteY2" fmla="*/ 1516227 h 3036416"/>
              <a:gd name="connsiteX3" fmla="*/ 2626042 w 5260507"/>
              <a:gd name="connsiteY3" fmla="*/ 3036416 h 3036416"/>
              <a:gd name="connsiteX4" fmla="*/ 0 w 5260507"/>
              <a:gd name="connsiteY4" fmla="*/ 1510665 h 3036416"/>
              <a:gd name="connsiteX0" fmla="*/ 0 w 5260507"/>
              <a:gd name="connsiteY0" fmla="*/ 1515427 h 3041178"/>
              <a:gd name="connsiteX1" fmla="*/ 2623036 w 5260507"/>
              <a:gd name="connsiteY1" fmla="*/ 0 h 3041178"/>
              <a:gd name="connsiteX2" fmla="*/ 5260507 w 5260507"/>
              <a:gd name="connsiteY2" fmla="*/ 1520989 h 3041178"/>
              <a:gd name="connsiteX3" fmla="*/ 2626042 w 5260507"/>
              <a:gd name="connsiteY3" fmla="*/ 3041178 h 3041178"/>
              <a:gd name="connsiteX4" fmla="*/ 0 w 5260507"/>
              <a:gd name="connsiteY4" fmla="*/ 1515427 h 304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0507" h="3041178">
                <a:moveTo>
                  <a:pt x="0" y="1515427"/>
                </a:moveTo>
                <a:lnTo>
                  <a:pt x="2623036" y="0"/>
                </a:lnTo>
                <a:lnTo>
                  <a:pt x="5260507" y="1520989"/>
                </a:lnTo>
                <a:lnTo>
                  <a:pt x="2626042" y="3041178"/>
                </a:lnTo>
                <a:lnTo>
                  <a:pt x="0" y="15154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F4546B-C5A6-BCC6-FB49-B70CDDF23329}"/>
              </a:ext>
            </a:extLst>
          </p:cNvPr>
          <p:cNvSpPr/>
          <p:nvPr/>
        </p:nvSpPr>
        <p:spPr>
          <a:xfrm>
            <a:off x="6079426" y="1985697"/>
            <a:ext cx="2642929" cy="4569395"/>
          </a:xfrm>
          <a:custGeom>
            <a:avLst/>
            <a:gdLst>
              <a:gd name="connsiteX0" fmla="*/ 0 w 2641977"/>
              <a:gd name="connsiteY0" fmla="*/ 0 h 4576063"/>
              <a:gd name="connsiteX1" fmla="*/ 2641977 w 2641977"/>
              <a:gd name="connsiteY1" fmla="*/ 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1977"/>
              <a:gd name="connsiteY0" fmla="*/ 0 h 4576063"/>
              <a:gd name="connsiteX1" fmla="*/ 2596257 w 2641977"/>
              <a:gd name="connsiteY1" fmla="*/ 152400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457606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25780 w 2649597"/>
              <a:gd name="connsiteY3" fmla="*/ 3311143 h 4576063"/>
              <a:gd name="connsiteX4" fmla="*/ 0 w 2649597"/>
              <a:gd name="connsiteY4" fmla="*/ 0 h 4576063"/>
              <a:gd name="connsiteX0" fmla="*/ 30480 w 2680077"/>
              <a:gd name="connsiteY0" fmla="*/ 0 h 4576063"/>
              <a:gd name="connsiteX1" fmla="*/ 2680077 w 2680077"/>
              <a:gd name="connsiteY1" fmla="*/ 1531620 h 4576063"/>
              <a:gd name="connsiteX2" fmla="*/ 2672457 w 2680077"/>
              <a:gd name="connsiteY2" fmla="*/ 4576063 h 4576063"/>
              <a:gd name="connsiteX3" fmla="*/ 0 w 2680077"/>
              <a:gd name="connsiteY3" fmla="*/ 3036823 h 4576063"/>
              <a:gd name="connsiteX4" fmla="*/ 30480 w 26800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3340 w 2649597"/>
              <a:gd name="connsiteY3" fmla="*/ 292252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3052063 h 4576063"/>
              <a:gd name="connsiteX4" fmla="*/ 0 w 2649597"/>
              <a:gd name="connsiteY4" fmla="*/ 0 h 4576063"/>
              <a:gd name="connsiteX0" fmla="*/ 0 w 2641977"/>
              <a:gd name="connsiteY0" fmla="*/ 0 h 4576063"/>
              <a:gd name="connsiteX1" fmla="*/ 2558157 w 2641977"/>
              <a:gd name="connsiteY1" fmla="*/ 1577340 h 4576063"/>
              <a:gd name="connsiteX2" fmla="*/ 2641977 w 2641977"/>
              <a:gd name="connsiteY2" fmla="*/ 4576063 h 4576063"/>
              <a:gd name="connsiteX3" fmla="*/ 0 w 2641977"/>
              <a:gd name="connsiteY3" fmla="*/ 3052063 h 4576063"/>
              <a:gd name="connsiteX4" fmla="*/ 0 w 2641977"/>
              <a:gd name="connsiteY4" fmla="*/ 0 h 4576063"/>
              <a:gd name="connsiteX0" fmla="*/ 0 w 2657217"/>
              <a:gd name="connsiteY0" fmla="*/ 0 h 4576063"/>
              <a:gd name="connsiteX1" fmla="*/ 2657217 w 2657217"/>
              <a:gd name="connsiteY1" fmla="*/ 1531620 h 4576063"/>
              <a:gd name="connsiteX2" fmla="*/ 2641977 w 2657217"/>
              <a:gd name="connsiteY2" fmla="*/ 4576063 h 4576063"/>
              <a:gd name="connsiteX3" fmla="*/ 0 w 2657217"/>
              <a:gd name="connsiteY3" fmla="*/ 3052063 h 4576063"/>
              <a:gd name="connsiteX4" fmla="*/ 0 w 2657217"/>
              <a:gd name="connsiteY4" fmla="*/ 0 h 4576063"/>
              <a:gd name="connsiteX0" fmla="*/ 0 w 2657217"/>
              <a:gd name="connsiteY0" fmla="*/ 1531620 h 6107683"/>
              <a:gd name="connsiteX1" fmla="*/ 2657217 w 2657217"/>
              <a:gd name="connsiteY1" fmla="*/ 0 h 6107683"/>
              <a:gd name="connsiteX2" fmla="*/ 2641977 w 2657217"/>
              <a:gd name="connsiteY2" fmla="*/ 6107683 h 6107683"/>
              <a:gd name="connsiteX3" fmla="*/ 0 w 2657217"/>
              <a:gd name="connsiteY3" fmla="*/ 4583683 h 6107683"/>
              <a:gd name="connsiteX4" fmla="*/ 0 w 2657217"/>
              <a:gd name="connsiteY4" fmla="*/ 1531620 h 6107683"/>
              <a:gd name="connsiteX0" fmla="*/ 0 w 2657217"/>
              <a:gd name="connsiteY0" fmla="*/ 1531620 h 4583683"/>
              <a:gd name="connsiteX1" fmla="*/ 2657217 w 2657217"/>
              <a:gd name="connsiteY1" fmla="*/ 0 h 4583683"/>
              <a:gd name="connsiteX2" fmla="*/ 2504817 w 2657217"/>
              <a:gd name="connsiteY2" fmla="*/ 2671063 h 4583683"/>
              <a:gd name="connsiteX3" fmla="*/ 0 w 2657217"/>
              <a:gd name="connsiteY3" fmla="*/ 4583683 h 4583683"/>
              <a:gd name="connsiteX4" fmla="*/ 0 w 2657217"/>
              <a:gd name="connsiteY4" fmla="*/ 1531620 h 4583683"/>
              <a:gd name="connsiteX0" fmla="*/ 0 w 2657217"/>
              <a:gd name="connsiteY0" fmla="*/ 1531620 h 4583683"/>
              <a:gd name="connsiteX1" fmla="*/ 2657217 w 2657217"/>
              <a:gd name="connsiteY1" fmla="*/ 0 h 4583683"/>
              <a:gd name="connsiteX2" fmla="*/ 2641977 w 2657217"/>
              <a:gd name="connsiteY2" fmla="*/ 3052063 h 4583683"/>
              <a:gd name="connsiteX3" fmla="*/ 0 w 2657217"/>
              <a:gd name="connsiteY3" fmla="*/ 4583683 h 4583683"/>
              <a:gd name="connsiteX4" fmla="*/ 0 w 2657217"/>
              <a:gd name="connsiteY4" fmla="*/ 1531620 h 4583683"/>
              <a:gd name="connsiteX0" fmla="*/ 0 w 2642929"/>
              <a:gd name="connsiteY0" fmla="*/ 1517332 h 4569395"/>
              <a:gd name="connsiteX1" fmla="*/ 2642929 w 2642929"/>
              <a:gd name="connsiteY1" fmla="*/ 0 h 4569395"/>
              <a:gd name="connsiteX2" fmla="*/ 2641977 w 2642929"/>
              <a:gd name="connsiteY2" fmla="*/ 3037775 h 4569395"/>
              <a:gd name="connsiteX3" fmla="*/ 0 w 2642929"/>
              <a:gd name="connsiteY3" fmla="*/ 4569395 h 4569395"/>
              <a:gd name="connsiteX4" fmla="*/ 0 w 2642929"/>
              <a:gd name="connsiteY4" fmla="*/ 1517332 h 456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2929" h="4569395">
                <a:moveTo>
                  <a:pt x="0" y="1517332"/>
                </a:moveTo>
                <a:lnTo>
                  <a:pt x="2642929" y="0"/>
                </a:lnTo>
                <a:cubicBezTo>
                  <a:pt x="2642612" y="1012592"/>
                  <a:pt x="2642294" y="2025183"/>
                  <a:pt x="2641977" y="3037775"/>
                </a:cubicBezTo>
                <a:lnTo>
                  <a:pt x="0" y="4569395"/>
                </a:lnTo>
                <a:lnTo>
                  <a:pt x="0" y="1517332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0B3D95-D6A4-4A6F-4367-F586972EAF89}"/>
              </a:ext>
            </a:extLst>
          </p:cNvPr>
          <p:cNvSpPr txBox="1"/>
          <p:nvPr/>
        </p:nvSpPr>
        <p:spPr>
          <a:xfrm>
            <a:off x="6100930" y="455683"/>
            <a:ext cx="2636863" cy="4575833"/>
          </a:xfrm>
          <a:prstGeom prst="rect">
            <a:avLst/>
          </a:prstGeom>
          <a:noFill/>
        </p:spPr>
        <p:txBody>
          <a:bodyPr wrap="none" rtlCol="0">
            <a:prstTxWarp prst="textSlantDown">
              <a:avLst>
                <a:gd name="adj" fmla="val 66718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LIKE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A7E130-7D32-A250-8E55-AF343B0F4DB0}"/>
              </a:ext>
            </a:extLst>
          </p:cNvPr>
          <p:cNvSpPr txBox="1"/>
          <p:nvPr/>
        </p:nvSpPr>
        <p:spPr>
          <a:xfrm>
            <a:off x="3459952" y="451116"/>
            <a:ext cx="2634208" cy="4576832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33337"/>
              </a:avLst>
            </a:prstTxWarp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JUST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5EDF9A-BC6A-C163-DCA3-8FF9C0291035}"/>
              </a:ext>
            </a:extLst>
          </p:cNvPr>
          <p:cNvSpPr txBox="1"/>
          <p:nvPr/>
        </p:nvSpPr>
        <p:spPr>
          <a:xfrm>
            <a:off x="4221370" y="3657600"/>
            <a:ext cx="3786021" cy="2316181"/>
          </a:xfrm>
          <a:prstGeom prst="rect">
            <a:avLst/>
          </a:prstGeom>
          <a:noFill/>
        </p:spPr>
        <p:txBody>
          <a:bodyPr wrap="none" rtlCol="0">
            <a:prstTxWarp prst="textStop">
              <a:avLst>
                <a:gd name="adj" fmla="val 38750"/>
              </a:avLst>
            </a:prstTxWarp>
            <a:spAutoFit/>
            <a:scene3d>
              <a:camera prst="perspectiveRelaxedModerately" fov="7200000"/>
              <a:lightRig rig="threePt" dir="t"/>
            </a:scene3d>
          </a:bodyPr>
          <a:lstStyle/>
          <a:p>
            <a:r>
              <a:rPr lang="en-US" dirty="0">
                <a:solidFill>
                  <a:schemeClr val="accent2"/>
                </a:solidFill>
              </a:rPr>
              <a:t>WHEN</a:t>
            </a:r>
            <a:endParaRPr lang="en-AU" dirty="0">
              <a:solidFill>
                <a:schemeClr val="accent2"/>
              </a:solidFill>
            </a:endParaRPr>
          </a:p>
        </p:txBody>
      </p:sp>
      <p:cxnSp>
        <p:nvCxnSpPr>
          <p:cNvPr id="34" name="!!RBS!!">
            <a:extLst>
              <a:ext uri="{FF2B5EF4-FFF2-40B4-BE49-F238E27FC236}">
                <a16:creationId xmlns:a16="http://schemas.microsoft.com/office/drawing/2014/main" id="{21F505BB-6BF6-A700-156E-674ECA7AD62F}"/>
              </a:ext>
            </a:extLst>
          </p:cNvPr>
          <p:cNvCxnSpPr>
            <a:cxnSpLocks/>
          </p:cNvCxnSpPr>
          <p:nvPr/>
        </p:nvCxnSpPr>
        <p:spPr>
          <a:xfrm rot="5400000">
            <a:off x="4570627" y="1977248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!!BBR!!">
            <a:extLst>
              <a:ext uri="{FF2B5EF4-FFF2-40B4-BE49-F238E27FC236}">
                <a16:creationId xmlns:a16="http://schemas.microsoft.com/office/drawing/2014/main" id="{5ED24EA6-0D0B-FEC6-B56D-668AB2E4B2E0}"/>
              </a:ext>
            </a:extLst>
          </p:cNvPr>
          <p:cNvCxnSpPr>
            <a:cxnSpLocks/>
          </p:cNvCxnSpPr>
          <p:nvPr/>
        </p:nvCxnSpPr>
        <p:spPr>
          <a:xfrm flipH="1" flipV="1">
            <a:off x="6095758" y="3502575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D6529272-C1DC-7693-0140-287B1A737740}"/>
              </a:ext>
            </a:extLst>
          </p:cNvPr>
          <p:cNvCxnSpPr>
            <a:cxnSpLocks/>
          </p:cNvCxnSpPr>
          <p:nvPr/>
        </p:nvCxnSpPr>
        <p:spPr>
          <a:xfrm flipV="1">
            <a:off x="3453979" y="3498572"/>
            <a:ext cx="2641524" cy="15293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 hidden="1">
            <a:extLst>
              <a:ext uri="{FF2B5EF4-FFF2-40B4-BE49-F238E27FC236}">
                <a16:creationId xmlns:a16="http://schemas.microsoft.com/office/drawing/2014/main" id="{05EA765C-9A06-7D3D-97CC-B1E16F94DCA7}"/>
              </a:ext>
            </a:extLst>
          </p:cNvPr>
          <p:cNvSpPr txBox="1"/>
          <p:nvPr/>
        </p:nvSpPr>
        <p:spPr>
          <a:xfrm>
            <a:off x="3928881" y="503892"/>
            <a:ext cx="4029883" cy="2783665"/>
          </a:xfrm>
          <a:prstGeom prst="rect">
            <a:avLst/>
          </a:prstGeom>
          <a:noFill/>
        </p:spPr>
        <p:txBody>
          <a:bodyPr wrap="none" rtlCol="0">
            <a:prstTxWarp prst="textStop">
              <a:avLst>
                <a:gd name="adj" fmla="val 43956"/>
              </a:avLst>
            </a:prstTxWarp>
            <a:spAutoFit/>
            <a:scene3d>
              <a:camera prst="perspectiveRelaxedModerately" fov="2100000">
                <a:rot lat="18890633" lon="0" rev="0"/>
              </a:camera>
              <a:lightRig rig="threePt" dir="t"/>
            </a:scene3d>
          </a:bodyPr>
          <a:lstStyle/>
          <a:p>
            <a:r>
              <a:rPr lang="en-US" spc="-200" dirty="0">
                <a:solidFill>
                  <a:schemeClr val="bg1"/>
                </a:solidFill>
              </a:rPr>
              <a:t>M</a:t>
            </a:r>
            <a:r>
              <a:rPr lang="en-US" sz="1860" spc="-200" dirty="0">
                <a:solidFill>
                  <a:schemeClr val="bg1"/>
                </a:solidFill>
              </a:rPr>
              <a:t>E</a:t>
            </a:r>
            <a:endParaRPr lang="en-AU" sz="1860" spc="-200" dirty="0">
              <a:solidFill>
                <a:schemeClr val="bg1"/>
              </a:solidFill>
            </a:endParaRPr>
          </a:p>
        </p:txBody>
      </p:sp>
      <p:sp>
        <p:nvSpPr>
          <p:cNvPr id="16" name="TextBox 15" hidden="1">
            <a:extLst>
              <a:ext uri="{FF2B5EF4-FFF2-40B4-BE49-F238E27FC236}">
                <a16:creationId xmlns:a16="http://schemas.microsoft.com/office/drawing/2014/main" id="{045D53B8-48FE-C146-7C1B-FAF9075FC3B6}"/>
              </a:ext>
            </a:extLst>
          </p:cNvPr>
          <p:cNvSpPr txBox="1"/>
          <p:nvPr/>
        </p:nvSpPr>
        <p:spPr>
          <a:xfrm>
            <a:off x="3444855" y="1967212"/>
            <a:ext cx="2648191" cy="4586089"/>
          </a:xfrm>
          <a:prstGeom prst="rect">
            <a:avLst/>
          </a:prstGeom>
          <a:noFill/>
        </p:spPr>
        <p:txBody>
          <a:bodyPr wrap="square" rtlCol="0">
            <a:prstTxWarp prst="textSlantDown">
              <a:avLst>
                <a:gd name="adj" fmla="val 66357"/>
              </a:avLst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YOU’RE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7" name="TextBox 16" hidden="1">
            <a:extLst>
              <a:ext uri="{FF2B5EF4-FFF2-40B4-BE49-F238E27FC236}">
                <a16:creationId xmlns:a16="http://schemas.microsoft.com/office/drawing/2014/main" id="{EC0B0680-5DA8-F90C-08AD-23E6348D0128}"/>
              </a:ext>
            </a:extLst>
          </p:cNvPr>
          <p:cNvSpPr txBox="1"/>
          <p:nvPr/>
        </p:nvSpPr>
        <p:spPr>
          <a:xfrm>
            <a:off x="6106209" y="1951154"/>
            <a:ext cx="2648191" cy="4586089"/>
          </a:xfrm>
          <a:prstGeom prst="rect">
            <a:avLst/>
          </a:prstGeom>
          <a:noFill/>
        </p:spPr>
        <p:txBody>
          <a:bodyPr wrap="square" rtlCol="0">
            <a:prstTxWarp prst="textSlantUp">
              <a:avLst>
                <a:gd name="adj" fmla="val 33643"/>
              </a:avLst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NEXT TO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C9DD9F3-C426-AA7F-9828-70DB73FA69D1}"/>
              </a:ext>
            </a:extLst>
          </p:cNvPr>
          <p:cNvSpPr/>
          <p:nvPr/>
        </p:nvSpPr>
        <p:spPr>
          <a:xfrm>
            <a:off x="3455009" y="1982157"/>
            <a:ext cx="2650751" cy="4554279"/>
          </a:xfrm>
          <a:custGeom>
            <a:avLst/>
            <a:gdLst/>
            <a:ahLst/>
            <a:cxnLst/>
            <a:rect l="l" t="t" r="r" b="b"/>
            <a:pathLst>
              <a:path w="2650751" h="4554279">
                <a:moveTo>
                  <a:pt x="1859962" y="1460141"/>
                </a:moveTo>
                <a:cubicBezTo>
                  <a:pt x="1900619" y="1483828"/>
                  <a:pt x="1941276" y="1507515"/>
                  <a:pt x="1981933" y="1531203"/>
                </a:cubicBezTo>
                <a:cubicBezTo>
                  <a:pt x="2015138" y="1550549"/>
                  <a:pt x="2040434" y="1611463"/>
                  <a:pt x="2057821" y="1713944"/>
                </a:cubicBezTo>
                <a:cubicBezTo>
                  <a:pt x="2075208" y="1816426"/>
                  <a:pt x="2083902" y="1950490"/>
                  <a:pt x="2083902" y="2116137"/>
                </a:cubicBezTo>
                <a:cubicBezTo>
                  <a:pt x="2083902" y="2226079"/>
                  <a:pt x="2079261" y="2317193"/>
                  <a:pt x="2069979" y="2389478"/>
                </a:cubicBezTo>
                <a:cubicBezTo>
                  <a:pt x="2060697" y="2461763"/>
                  <a:pt x="2048212" y="2513858"/>
                  <a:pt x="2032525" y="2545764"/>
                </a:cubicBezTo>
                <a:cubicBezTo>
                  <a:pt x="2016837" y="2577669"/>
                  <a:pt x="1999320" y="2587986"/>
                  <a:pt x="1979972" y="2576713"/>
                </a:cubicBezTo>
                <a:cubicBezTo>
                  <a:pt x="1939968" y="2553407"/>
                  <a:pt x="1899965" y="2530100"/>
                  <a:pt x="1859962" y="2506794"/>
                </a:cubicBezTo>
                <a:cubicBezTo>
                  <a:pt x="1859962" y="2157909"/>
                  <a:pt x="1859962" y="1809025"/>
                  <a:pt x="1859962" y="1460141"/>
                </a:cubicBezTo>
                <a:close/>
                <a:moveTo>
                  <a:pt x="2291370" y="1381658"/>
                </a:moveTo>
                <a:cubicBezTo>
                  <a:pt x="2291370" y="2368209"/>
                  <a:pt x="2291370" y="3354761"/>
                  <a:pt x="2291370" y="4341312"/>
                </a:cubicBezTo>
                <a:cubicBezTo>
                  <a:pt x="2403666" y="4406738"/>
                  <a:pt x="2515963" y="4472164"/>
                  <a:pt x="2628260" y="4537590"/>
                </a:cubicBezTo>
                <a:cubicBezTo>
                  <a:pt x="2628260" y="4427647"/>
                  <a:pt x="2628260" y="4317705"/>
                  <a:pt x="2628260" y="4207762"/>
                </a:cubicBezTo>
                <a:cubicBezTo>
                  <a:pt x="2539495" y="4156046"/>
                  <a:pt x="2450729" y="4104330"/>
                  <a:pt x="2361964" y="4052613"/>
                </a:cubicBezTo>
                <a:cubicBezTo>
                  <a:pt x="2361964" y="3708860"/>
                  <a:pt x="2361964" y="3365106"/>
                  <a:pt x="2361964" y="3021352"/>
                </a:cubicBezTo>
                <a:cubicBezTo>
                  <a:pt x="2443670" y="3068955"/>
                  <a:pt x="2525376" y="3116559"/>
                  <a:pt x="2607082" y="3164162"/>
                </a:cubicBezTo>
                <a:cubicBezTo>
                  <a:pt x="2607082" y="3055685"/>
                  <a:pt x="2607082" y="2947208"/>
                  <a:pt x="2607082" y="2838732"/>
                </a:cubicBezTo>
                <a:cubicBezTo>
                  <a:pt x="2525376" y="2791128"/>
                  <a:pt x="2443670" y="2743525"/>
                  <a:pt x="2361964" y="2695922"/>
                </a:cubicBezTo>
                <a:cubicBezTo>
                  <a:pt x="2361964" y="2381486"/>
                  <a:pt x="2361964" y="2067051"/>
                  <a:pt x="2361964" y="1752615"/>
                </a:cubicBezTo>
                <a:cubicBezTo>
                  <a:pt x="2450729" y="1804331"/>
                  <a:pt x="2539495" y="1856047"/>
                  <a:pt x="2628260" y="1907764"/>
                </a:cubicBezTo>
                <a:cubicBezTo>
                  <a:pt x="2628260" y="1797821"/>
                  <a:pt x="2628260" y="1687879"/>
                  <a:pt x="2628260" y="1577936"/>
                </a:cubicBezTo>
                <a:cubicBezTo>
                  <a:pt x="2515963" y="1512510"/>
                  <a:pt x="2403666" y="1447084"/>
                  <a:pt x="2291370" y="1381658"/>
                </a:cubicBezTo>
                <a:close/>
                <a:moveTo>
                  <a:pt x="1789368" y="1089184"/>
                </a:moveTo>
                <a:cubicBezTo>
                  <a:pt x="1789368" y="2075735"/>
                  <a:pt x="1789368" y="3062286"/>
                  <a:pt x="1789368" y="4048837"/>
                </a:cubicBezTo>
                <a:cubicBezTo>
                  <a:pt x="1812899" y="4062547"/>
                  <a:pt x="1836430" y="4076257"/>
                  <a:pt x="1859962" y="4089967"/>
                </a:cubicBezTo>
                <a:cubicBezTo>
                  <a:pt x="1859962" y="3672185"/>
                  <a:pt x="1859962" y="3254403"/>
                  <a:pt x="1859962" y="2836621"/>
                </a:cubicBezTo>
                <a:cubicBezTo>
                  <a:pt x="1901272" y="2860690"/>
                  <a:pt x="1942583" y="2884758"/>
                  <a:pt x="1983894" y="2908826"/>
                </a:cubicBezTo>
                <a:cubicBezTo>
                  <a:pt x="2004026" y="2920555"/>
                  <a:pt x="2020106" y="2952279"/>
                  <a:pt x="2032133" y="3003996"/>
                </a:cubicBezTo>
                <a:cubicBezTo>
                  <a:pt x="2044160" y="3055713"/>
                  <a:pt x="2053769" y="3126544"/>
                  <a:pt x="2060959" y="3216488"/>
                </a:cubicBezTo>
                <a:cubicBezTo>
                  <a:pt x="2068149" y="3306432"/>
                  <a:pt x="2074359" y="3413763"/>
                  <a:pt x="2079588" y="3538479"/>
                </a:cubicBezTo>
                <a:cubicBezTo>
                  <a:pt x="2089654" y="3770826"/>
                  <a:pt x="2099720" y="4003172"/>
                  <a:pt x="2109786" y="4235519"/>
                </a:cubicBezTo>
                <a:cubicBezTo>
                  <a:pt x="2133840" y="4249533"/>
                  <a:pt x="2157895" y="4263547"/>
                  <a:pt x="2181949" y="4277562"/>
                </a:cubicBezTo>
                <a:cubicBezTo>
                  <a:pt x="2170445" y="4023855"/>
                  <a:pt x="2158940" y="3770148"/>
                  <a:pt x="2147436" y="3516441"/>
                </a:cubicBezTo>
                <a:cubicBezTo>
                  <a:pt x="2141161" y="3373525"/>
                  <a:pt x="2133775" y="3252316"/>
                  <a:pt x="2125278" y="3152814"/>
                </a:cubicBezTo>
                <a:cubicBezTo>
                  <a:pt x="2116780" y="3053313"/>
                  <a:pt x="2106126" y="2971978"/>
                  <a:pt x="2093314" y="2908810"/>
                </a:cubicBezTo>
                <a:cubicBezTo>
                  <a:pt x="2080503" y="2845641"/>
                  <a:pt x="2064162" y="2800206"/>
                  <a:pt x="2044291" y="2772504"/>
                </a:cubicBezTo>
                <a:cubicBezTo>
                  <a:pt x="2080372" y="2746617"/>
                  <a:pt x="2107760" y="2673153"/>
                  <a:pt x="2126454" y="2552114"/>
                </a:cubicBezTo>
                <a:cubicBezTo>
                  <a:pt x="2145148" y="2431074"/>
                  <a:pt x="2154496" y="2276737"/>
                  <a:pt x="2154496" y="2089102"/>
                </a:cubicBezTo>
                <a:cubicBezTo>
                  <a:pt x="2154496" y="1904398"/>
                  <a:pt x="2147044" y="1749802"/>
                  <a:pt x="2132141" y="1625313"/>
                </a:cubicBezTo>
                <a:cubicBezTo>
                  <a:pt x="2117238" y="1500824"/>
                  <a:pt x="2097301" y="1404187"/>
                  <a:pt x="2072332" y="1335401"/>
                </a:cubicBezTo>
                <a:cubicBezTo>
                  <a:pt x="2047363" y="1266615"/>
                  <a:pt x="2019583" y="1223311"/>
                  <a:pt x="1988992" y="1205488"/>
                </a:cubicBezTo>
                <a:cubicBezTo>
                  <a:pt x="1922451" y="1166720"/>
                  <a:pt x="1855909" y="1127952"/>
                  <a:pt x="1789368" y="1089184"/>
                </a:cubicBezTo>
                <a:close/>
                <a:moveTo>
                  <a:pt x="1634453" y="954951"/>
                </a:moveTo>
                <a:cubicBezTo>
                  <a:pt x="1619811" y="946420"/>
                  <a:pt x="1607719" y="964662"/>
                  <a:pt x="1598176" y="1009675"/>
                </a:cubicBezTo>
                <a:cubicBezTo>
                  <a:pt x="1588632" y="1054689"/>
                  <a:pt x="1583861" y="1117508"/>
                  <a:pt x="1583861" y="1198133"/>
                </a:cubicBezTo>
                <a:cubicBezTo>
                  <a:pt x="1583861" y="1274359"/>
                  <a:pt x="1588632" y="1340540"/>
                  <a:pt x="1598176" y="1396673"/>
                </a:cubicBezTo>
                <a:cubicBezTo>
                  <a:pt x="1602947" y="1424740"/>
                  <a:pt x="1608356" y="1446857"/>
                  <a:pt x="1614402" y="1463023"/>
                </a:cubicBezTo>
                <a:cubicBezTo>
                  <a:pt x="1619153" y="1470283"/>
                  <a:pt x="1623903" y="1477544"/>
                  <a:pt x="1628653" y="1484805"/>
                </a:cubicBezTo>
                <a:cubicBezTo>
                  <a:pt x="1622743" y="1558684"/>
                  <a:pt x="1616832" y="1632563"/>
                  <a:pt x="1610922" y="1706441"/>
                </a:cubicBezTo>
                <a:cubicBezTo>
                  <a:pt x="1600202" y="1767627"/>
                  <a:pt x="1586475" y="1816800"/>
                  <a:pt x="1569742" y="1853960"/>
                </a:cubicBezTo>
                <a:cubicBezTo>
                  <a:pt x="1574840" y="1920697"/>
                  <a:pt x="1579939" y="1987434"/>
                  <a:pt x="1585037" y="2054171"/>
                </a:cubicBezTo>
                <a:cubicBezTo>
                  <a:pt x="1603862" y="2025560"/>
                  <a:pt x="1620726" y="1979681"/>
                  <a:pt x="1635630" y="1916534"/>
                </a:cubicBezTo>
                <a:cubicBezTo>
                  <a:pt x="1650533" y="1853388"/>
                  <a:pt x="1662364" y="1773060"/>
                  <a:pt x="1671123" y="1675550"/>
                </a:cubicBezTo>
                <a:cubicBezTo>
                  <a:pt x="1679882" y="1578040"/>
                  <a:pt x="1684261" y="1464052"/>
                  <a:pt x="1684261" y="1333587"/>
                </a:cubicBezTo>
                <a:cubicBezTo>
                  <a:pt x="1684261" y="1216315"/>
                  <a:pt x="1679620" y="1126024"/>
                  <a:pt x="1670338" y="1062713"/>
                </a:cubicBezTo>
                <a:cubicBezTo>
                  <a:pt x="1661057" y="999402"/>
                  <a:pt x="1649095" y="963481"/>
                  <a:pt x="1634453" y="954951"/>
                </a:cubicBezTo>
                <a:close/>
                <a:moveTo>
                  <a:pt x="645553" y="716531"/>
                </a:moveTo>
                <a:cubicBezTo>
                  <a:pt x="655137" y="715381"/>
                  <a:pt x="665224" y="717891"/>
                  <a:pt x="675813" y="724060"/>
                </a:cubicBezTo>
                <a:cubicBezTo>
                  <a:pt x="718169" y="748738"/>
                  <a:pt x="752420" y="822565"/>
                  <a:pt x="778566" y="945542"/>
                </a:cubicBezTo>
                <a:cubicBezTo>
                  <a:pt x="804712" y="1068519"/>
                  <a:pt x="823864" y="1224068"/>
                  <a:pt x="836022" y="1412190"/>
                </a:cubicBezTo>
                <a:cubicBezTo>
                  <a:pt x="848180" y="1600312"/>
                  <a:pt x="854258" y="1805049"/>
                  <a:pt x="854258" y="2026400"/>
                </a:cubicBezTo>
                <a:cubicBezTo>
                  <a:pt x="854258" y="2246285"/>
                  <a:pt x="848180" y="2443205"/>
                  <a:pt x="836022" y="2617161"/>
                </a:cubicBezTo>
                <a:cubicBezTo>
                  <a:pt x="823864" y="2791116"/>
                  <a:pt x="804712" y="2923982"/>
                  <a:pt x="778566" y="3015760"/>
                </a:cubicBezTo>
                <a:cubicBezTo>
                  <a:pt x="752420" y="3107538"/>
                  <a:pt x="718169" y="3141088"/>
                  <a:pt x="675813" y="3116411"/>
                </a:cubicBezTo>
                <a:cubicBezTo>
                  <a:pt x="633456" y="3091733"/>
                  <a:pt x="599140" y="3018234"/>
                  <a:pt x="572863" y="2895914"/>
                </a:cubicBezTo>
                <a:cubicBezTo>
                  <a:pt x="546586" y="2773594"/>
                  <a:pt x="527434" y="2618411"/>
                  <a:pt x="515407" y="2430365"/>
                </a:cubicBezTo>
                <a:cubicBezTo>
                  <a:pt x="503380" y="2242319"/>
                  <a:pt x="497367" y="2038354"/>
                  <a:pt x="497367" y="1818469"/>
                </a:cubicBezTo>
                <a:cubicBezTo>
                  <a:pt x="497367" y="1597118"/>
                  <a:pt x="503380" y="1399426"/>
                  <a:pt x="515407" y="1225395"/>
                </a:cubicBezTo>
                <a:cubicBezTo>
                  <a:pt x="527434" y="1051363"/>
                  <a:pt x="546586" y="918130"/>
                  <a:pt x="572863" y="825696"/>
                </a:cubicBezTo>
                <a:cubicBezTo>
                  <a:pt x="592570" y="756370"/>
                  <a:pt x="616800" y="719982"/>
                  <a:pt x="645553" y="716531"/>
                </a:cubicBezTo>
                <a:close/>
                <a:moveTo>
                  <a:pt x="0" y="0"/>
                </a:moveTo>
                <a:lnTo>
                  <a:pt x="2650751" y="1524000"/>
                </a:lnTo>
                <a:cubicBezTo>
                  <a:pt x="2645989" y="2534093"/>
                  <a:pt x="2641226" y="3544186"/>
                  <a:pt x="2636464" y="4554279"/>
                </a:cubicBezTo>
                <a:lnTo>
                  <a:pt x="1307983" y="3785978"/>
                </a:lnTo>
                <a:lnTo>
                  <a:pt x="1325130" y="3781389"/>
                </a:lnTo>
                <a:cubicBezTo>
                  <a:pt x="1345426" y="3768843"/>
                  <a:pt x="1363320" y="3742712"/>
                  <a:pt x="1378811" y="3702997"/>
                </a:cubicBezTo>
                <a:cubicBezTo>
                  <a:pt x="1409794" y="3623565"/>
                  <a:pt x="1432476" y="3501917"/>
                  <a:pt x="1446856" y="3338052"/>
                </a:cubicBezTo>
                <a:cubicBezTo>
                  <a:pt x="1461236" y="3174186"/>
                  <a:pt x="1468426" y="2982311"/>
                  <a:pt x="1468426" y="2762426"/>
                </a:cubicBezTo>
                <a:cubicBezTo>
                  <a:pt x="1468426" y="2142350"/>
                  <a:pt x="1468426" y="1522274"/>
                  <a:pt x="1468426" y="902198"/>
                </a:cubicBezTo>
                <a:cubicBezTo>
                  <a:pt x="1444634" y="888336"/>
                  <a:pt x="1420841" y="874474"/>
                  <a:pt x="1397048" y="860612"/>
                </a:cubicBezTo>
                <a:cubicBezTo>
                  <a:pt x="1397048" y="1464563"/>
                  <a:pt x="1397048" y="2068514"/>
                  <a:pt x="1397048" y="2672465"/>
                </a:cubicBezTo>
                <a:cubicBezTo>
                  <a:pt x="1397048" y="2980305"/>
                  <a:pt x="1385152" y="3192892"/>
                  <a:pt x="1361359" y="3310228"/>
                </a:cubicBezTo>
                <a:cubicBezTo>
                  <a:pt x="1337566" y="3427564"/>
                  <a:pt x="1302923" y="3472980"/>
                  <a:pt x="1257429" y="3446474"/>
                </a:cubicBezTo>
                <a:cubicBezTo>
                  <a:pt x="1212196" y="3420121"/>
                  <a:pt x="1177618" y="3334376"/>
                  <a:pt x="1153695" y="3189240"/>
                </a:cubicBezTo>
                <a:cubicBezTo>
                  <a:pt x="1129771" y="3044103"/>
                  <a:pt x="1117809" y="2817616"/>
                  <a:pt x="1117809" y="2509776"/>
                </a:cubicBezTo>
                <a:cubicBezTo>
                  <a:pt x="1117809" y="1905825"/>
                  <a:pt x="1117809" y="1301874"/>
                  <a:pt x="1117809" y="697923"/>
                </a:cubicBezTo>
                <a:cubicBezTo>
                  <a:pt x="1094017" y="684061"/>
                  <a:pt x="1070224" y="670199"/>
                  <a:pt x="1046431" y="656337"/>
                </a:cubicBezTo>
                <a:cubicBezTo>
                  <a:pt x="1046431" y="1276413"/>
                  <a:pt x="1046431" y="1896489"/>
                  <a:pt x="1046431" y="2516565"/>
                </a:cubicBezTo>
                <a:cubicBezTo>
                  <a:pt x="1046431" y="2736450"/>
                  <a:pt x="1053621" y="2936704"/>
                  <a:pt x="1068001" y="3117325"/>
                </a:cubicBezTo>
                <a:cubicBezTo>
                  <a:pt x="1082382" y="3297947"/>
                  <a:pt x="1105129" y="3446062"/>
                  <a:pt x="1136242" y="3561672"/>
                </a:cubicBezTo>
                <a:cubicBezTo>
                  <a:pt x="1151799" y="3619477"/>
                  <a:pt x="1169644" y="3666429"/>
                  <a:pt x="1189776" y="3702529"/>
                </a:cubicBezTo>
                <a:lnTo>
                  <a:pt x="1207251" y="3727722"/>
                </a:lnTo>
                <a:lnTo>
                  <a:pt x="722876" y="3447593"/>
                </a:lnTo>
                <a:lnTo>
                  <a:pt x="751799" y="3435538"/>
                </a:lnTo>
                <a:cubicBezTo>
                  <a:pt x="774873" y="3416732"/>
                  <a:pt x="795692" y="3380486"/>
                  <a:pt x="814255" y="3326802"/>
                </a:cubicBezTo>
                <a:cubicBezTo>
                  <a:pt x="851383" y="3219433"/>
                  <a:pt x="879424" y="3057664"/>
                  <a:pt x="898380" y="2841493"/>
                </a:cubicBezTo>
                <a:cubicBezTo>
                  <a:pt x="917336" y="2625322"/>
                  <a:pt x="926814" y="2367715"/>
                  <a:pt x="926814" y="2068672"/>
                </a:cubicBezTo>
                <a:cubicBezTo>
                  <a:pt x="926814" y="1769628"/>
                  <a:pt x="917336" y="1500244"/>
                  <a:pt x="898380" y="1260519"/>
                </a:cubicBezTo>
                <a:cubicBezTo>
                  <a:pt x="879424" y="1020794"/>
                  <a:pt x="851383" y="825617"/>
                  <a:pt x="814255" y="674987"/>
                </a:cubicBezTo>
                <a:cubicBezTo>
                  <a:pt x="777128" y="524357"/>
                  <a:pt x="730980" y="432971"/>
                  <a:pt x="675813" y="400829"/>
                </a:cubicBezTo>
                <a:cubicBezTo>
                  <a:pt x="620645" y="368687"/>
                  <a:pt x="574366" y="406225"/>
                  <a:pt x="536978" y="513441"/>
                </a:cubicBezTo>
                <a:cubicBezTo>
                  <a:pt x="499589" y="620657"/>
                  <a:pt x="471417" y="783083"/>
                  <a:pt x="452461" y="1000720"/>
                </a:cubicBezTo>
                <a:cubicBezTo>
                  <a:pt x="433505" y="1218356"/>
                  <a:pt x="424027" y="1476696"/>
                  <a:pt x="424027" y="1775740"/>
                </a:cubicBezTo>
                <a:cubicBezTo>
                  <a:pt x="424027" y="2074784"/>
                  <a:pt x="433505" y="2343435"/>
                  <a:pt x="452461" y="2581694"/>
                </a:cubicBezTo>
                <a:cubicBezTo>
                  <a:pt x="471417" y="2819952"/>
                  <a:pt x="499589" y="3014473"/>
                  <a:pt x="536978" y="3165255"/>
                </a:cubicBezTo>
                <a:cubicBezTo>
                  <a:pt x="555672" y="3240647"/>
                  <a:pt x="576589" y="3301208"/>
                  <a:pt x="599728" y="3346939"/>
                </a:cubicBezTo>
                <a:lnTo>
                  <a:pt x="629112" y="3393367"/>
                </a:lnTo>
                <a:lnTo>
                  <a:pt x="9525" y="3035041"/>
                </a:lnTo>
                <a:lnTo>
                  <a:pt x="789" y="251238"/>
                </a:lnTo>
                <a:lnTo>
                  <a:pt x="160868" y="1921463"/>
                </a:lnTo>
                <a:cubicBezTo>
                  <a:pt x="160868" y="2314325"/>
                  <a:pt x="160868" y="2707186"/>
                  <a:pt x="160868" y="3100048"/>
                </a:cubicBezTo>
                <a:cubicBezTo>
                  <a:pt x="184661" y="3113910"/>
                  <a:pt x="208454" y="3127772"/>
                  <a:pt x="232247" y="3141634"/>
                </a:cubicBezTo>
                <a:cubicBezTo>
                  <a:pt x="232247" y="2748772"/>
                  <a:pt x="232247" y="2355911"/>
                  <a:pt x="232247" y="1963050"/>
                </a:cubicBezTo>
                <a:cubicBezTo>
                  <a:pt x="292644" y="1404548"/>
                  <a:pt x="353041" y="846046"/>
                  <a:pt x="413438" y="287545"/>
                </a:cubicBezTo>
                <a:cubicBezTo>
                  <a:pt x="387423" y="272388"/>
                  <a:pt x="361408" y="257231"/>
                  <a:pt x="335392" y="242074"/>
                </a:cubicBezTo>
                <a:cubicBezTo>
                  <a:pt x="289245" y="691606"/>
                  <a:pt x="243097" y="1141137"/>
                  <a:pt x="196950" y="1590669"/>
                </a:cubicBezTo>
                <a:cubicBezTo>
                  <a:pt x="150541" y="1087212"/>
                  <a:pt x="104132" y="583756"/>
                  <a:pt x="57723" y="80299"/>
                </a:cubicBezTo>
                <a:lnTo>
                  <a:pt x="147" y="46755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C895A95-E78C-8B57-328E-5E4D6BE6D6DA}"/>
              </a:ext>
            </a:extLst>
          </p:cNvPr>
          <p:cNvSpPr/>
          <p:nvPr/>
        </p:nvSpPr>
        <p:spPr>
          <a:xfrm>
            <a:off x="6101854" y="1981393"/>
            <a:ext cx="2638637" cy="4567238"/>
          </a:xfrm>
          <a:custGeom>
            <a:avLst/>
            <a:gdLst/>
            <a:ahLst/>
            <a:cxnLst/>
            <a:rect l="l" t="t" r="r" b="b"/>
            <a:pathLst>
              <a:path w="2638637" h="4567238">
                <a:moveTo>
                  <a:pt x="855358" y="1056469"/>
                </a:moveTo>
                <a:cubicBezTo>
                  <a:pt x="749857" y="1117935"/>
                  <a:pt x="644357" y="1179401"/>
                  <a:pt x="538857" y="1240867"/>
                </a:cubicBezTo>
                <a:cubicBezTo>
                  <a:pt x="538857" y="2228846"/>
                  <a:pt x="538857" y="3216825"/>
                  <a:pt x="538857" y="4204804"/>
                </a:cubicBezTo>
                <a:cubicBezTo>
                  <a:pt x="644357" y="4143338"/>
                  <a:pt x="749857" y="4081872"/>
                  <a:pt x="855358" y="4020406"/>
                </a:cubicBezTo>
                <a:cubicBezTo>
                  <a:pt x="855358" y="3910304"/>
                  <a:pt x="855358" y="3800202"/>
                  <a:pt x="855358" y="3690101"/>
                </a:cubicBezTo>
                <a:cubicBezTo>
                  <a:pt x="771965" y="3738687"/>
                  <a:pt x="688572" y="3787273"/>
                  <a:pt x="605179" y="3835859"/>
                </a:cubicBezTo>
                <a:cubicBezTo>
                  <a:pt x="605179" y="3491608"/>
                  <a:pt x="605179" y="3147356"/>
                  <a:pt x="605179" y="2803105"/>
                </a:cubicBezTo>
                <a:cubicBezTo>
                  <a:pt x="681939" y="2758383"/>
                  <a:pt x="758700" y="2713661"/>
                  <a:pt x="835461" y="2668939"/>
                </a:cubicBezTo>
                <a:cubicBezTo>
                  <a:pt x="835461" y="2560305"/>
                  <a:pt x="835461" y="2451672"/>
                  <a:pt x="835461" y="2343038"/>
                </a:cubicBezTo>
                <a:cubicBezTo>
                  <a:pt x="758700" y="2387760"/>
                  <a:pt x="681939" y="2432482"/>
                  <a:pt x="605179" y="2477204"/>
                </a:cubicBezTo>
                <a:cubicBezTo>
                  <a:pt x="605179" y="2162314"/>
                  <a:pt x="605179" y="1847423"/>
                  <a:pt x="605179" y="1532532"/>
                </a:cubicBezTo>
                <a:cubicBezTo>
                  <a:pt x="688572" y="1483946"/>
                  <a:pt x="771965" y="1435360"/>
                  <a:pt x="855358" y="1386774"/>
                </a:cubicBezTo>
                <a:cubicBezTo>
                  <a:pt x="855358" y="1276672"/>
                  <a:pt x="855358" y="1166570"/>
                  <a:pt x="855358" y="1056469"/>
                </a:cubicBezTo>
                <a:close/>
                <a:moveTo>
                  <a:pt x="1283622" y="806955"/>
                </a:moveTo>
                <a:cubicBezTo>
                  <a:pt x="1259796" y="820837"/>
                  <a:pt x="1235969" y="834718"/>
                  <a:pt x="1212142" y="848600"/>
                </a:cubicBezTo>
                <a:cubicBezTo>
                  <a:pt x="1171735" y="1258966"/>
                  <a:pt x="1131328" y="1669331"/>
                  <a:pt x="1090922" y="2079697"/>
                </a:cubicBezTo>
                <a:cubicBezTo>
                  <a:pt x="1052111" y="1715485"/>
                  <a:pt x="1013301" y="1351272"/>
                  <a:pt x="974491" y="987060"/>
                </a:cubicBezTo>
                <a:cubicBezTo>
                  <a:pt x="949436" y="1001657"/>
                  <a:pt x="924381" y="1016255"/>
                  <a:pt x="899326" y="1030852"/>
                </a:cubicBezTo>
                <a:cubicBezTo>
                  <a:pt x="950664" y="1477315"/>
                  <a:pt x="1002002" y="1923778"/>
                  <a:pt x="1053339" y="2370241"/>
                </a:cubicBezTo>
                <a:cubicBezTo>
                  <a:pt x="998194" y="2913975"/>
                  <a:pt x="943049" y="3457709"/>
                  <a:pt x="887904" y="4001444"/>
                </a:cubicBezTo>
                <a:cubicBezTo>
                  <a:pt x="912099" y="3987347"/>
                  <a:pt x="936294" y="3973251"/>
                  <a:pt x="960489" y="3959154"/>
                </a:cubicBezTo>
                <a:cubicBezTo>
                  <a:pt x="1003967" y="3524245"/>
                  <a:pt x="1047444" y="3089336"/>
                  <a:pt x="1090922" y="2654427"/>
                </a:cubicBezTo>
                <a:cubicBezTo>
                  <a:pt x="1133171" y="3039391"/>
                  <a:pt x="1175420" y="3424354"/>
                  <a:pt x="1217669" y="3809317"/>
                </a:cubicBezTo>
                <a:cubicBezTo>
                  <a:pt x="1243461" y="3794290"/>
                  <a:pt x="1269253" y="3779264"/>
                  <a:pt x="1295044" y="3764237"/>
                </a:cubicBezTo>
                <a:cubicBezTo>
                  <a:pt x="1239776" y="3287033"/>
                  <a:pt x="1184508" y="2809830"/>
                  <a:pt x="1129241" y="2332626"/>
                </a:cubicBezTo>
                <a:cubicBezTo>
                  <a:pt x="1180701" y="1824069"/>
                  <a:pt x="1232162" y="1315512"/>
                  <a:pt x="1283622" y="806955"/>
                </a:cubicBezTo>
                <a:close/>
                <a:moveTo>
                  <a:pt x="1645934" y="595866"/>
                </a:moveTo>
                <a:cubicBezTo>
                  <a:pt x="1529994" y="663415"/>
                  <a:pt x="1414054" y="730963"/>
                  <a:pt x="1298115" y="798511"/>
                </a:cubicBezTo>
                <a:cubicBezTo>
                  <a:pt x="1298115" y="909347"/>
                  <a:pt x="1298115" y="1020183"/>
                  <a:pt x="1298115" y="1131018"/>
                </a:cubicBezTo>
                <a:cubicBezTo>
                  <a:pt x="1345154" y="1103613"/>
                  <a:pt x="1392193" y="1076207"/>
                  <a:pt x="1439232" y="1048801"/>
                </a:cubicBezTo>
                <a:cubicBezTo>
                  <a:pt x="1439232" y="1925945"/>
                  <a:pt x="1439232" y="2803088"/>
                  <a:pt x="1439232" y="3680231"/>
                </a:cubicBezTo>
                <a:cubicBezTo>
                  <a:pt x="1461216" y="3667423"/>
                  <a:pt x="1483201" y="3654614"/>
                  <a:pt x="1505185" y="3641806"/>
                </a:cubicBezTo>
                <a:cubicBezTo>
                  <a:pt x="1505185" y="2764663"/>
                  <a:pt x="1505185" y="1887519"/>
                  <a:pt x="1505185" y="1010376"/>
                </a:cubicBezTo>
                <a:cubicBezTo>
                  <a:pt x="1552101" y="983042"/>
                  <a:pt x="1599018" y="955708"/>
                  <a:pt x="1645934" y="928373"/>
                </a:cubicBezTo>
                <a:cubicBezTo>
                  <a:pt x="1645934" y="817538"/>
                  <a:pt x="1645934" y="706702"/>
                  <a:pt x="1645934" y="595866"/>
                </a:cubicBezTo>
                <a:close/>
                <a:moveTo>
                  <a:pt x="2445153" y="424406"/>
                </a:moveTo>
                <a:cubicBezTo>
                  <a:pt x="2472143" y="428913"/>
                  <a:pt x="2494849" y="466262"/>
                  <a:pt x="2513271" y="536453"/>
                </a:cubicBezTo>
                <a:cubicBezTo>
                  <a:pt x="2537834" y="630042"/>
                  <a:pt x="2555827" y="764159"/>
                  <a:pt x="2567249" y="938805"/>
                </a:cubicBezTo>
                <a:cubicBezTo>
                  <a:pt x="2578671" y="1113452"/>
                  <a:pt x="2584382" y="1311610"/>
                  <a:pt x="2584382" y="1533282"/>
                </a:cubicBezTo>
                <a:cubicBezTo>
                  <a:pt x="2584382" y="1753485"/>
                  <a:pt x="2578671" y="1957564"/>
                  <a:pt x="2567249" y="2145520"/>
                </a:cubicBezTo>
                <a:cubicBezTo>
                  <a:pt x="2555827" y="2333475"/>
                  <a:pt x="2537834" y="2488191"/>
                  <a:pt x="2513271" y="2609668"/>
                </a:cubicBezTo>
                <a:cubicBezTo>
                  <a:pt x="2488708" y="2731145"/>
                  <a:pt x="2456529" y="2803475"/>
                  <a:pt x="2416736" y="2826659"/>
                </a:cubicBezTo>
                <a:cubicBezTo>
                  <a:pt x="2376944" y="2849843"/>
                  <a:pt x="2344704" y="2815044"/>
                  <a:pt x="2320018" y="2722261"/>
                </a:cubicBezTo>
                <a:cubicBezTo>
                  <a:pt x="2295331" y="2629477"/>
                  <a:pt x="2277339" y="2495727"/>
                  <a:pt x="2266039" y="2321009"/>
                </a:cubicBezTo>
                <a:cubicBezTo>
                  <a:pt x="2254740" y="2146292"/>
                  <a:pt x="2249090" y="1948831"/>
                  <a:pt x="2249090" y="1728628"/>
                </a:cubicBezTo>
                <a:cubicBezTo>
                  <a:pt x="2249090" y="1506957"/>
                  <a:pt x="2254740" y="1302179"/>
                  <a:pt x="2266039" y="1114295"/>
                </a:cubicBezTo>
                <a:cubicBezTo>
                  <a:pt x="2277339" y="926411"/>
                  <a:pt x="2295331" y="771328"/>
                  <a:pt x="2320018" y="649046"/>
                </a:cubicBezTo>
                <a:cubicBezTo>
                  <a:pt x="2344704" y="526764"/>
                  <a:pt x="2376944" y="454031"/>
                  <a:pt x="2416736" y="430847"/>
                </a:cubicBezTo>
                <a:cubicBezTo>
                  <a:pt x="2426684" y="425051"/>
                  <a:pt x="2436157" y="422904"/>
                  <a:pt x="2445153" y="424406"/>
                </a:cubicBezTo>
                <a:close/>
                <a:moveTo>
                  <a:pt x="2180436" y="284457"/>
                </a:moveTo>
                <a:cubicBezTo>
                  <a:pt x="2064496" y="352005"/>
                  <a:pt x="1948556" y="419554"/>
                  <a:pt x="1832617" y="487102"/>
                </a:cubicBezTo>
                <a:cubicBezTo>
                  <a:pt x="1832617" y="597938"/>
                  <a:pt x="1832617" y="708773"/>
                  <a:pt x="1832617" y="819609"/>
                </a:cubicBezTo>
                <a:cubicBezTo>
                  <a:pt x="1879656" y="792203"/>
                  <a:pt x="1926695" y="764798"/>
                  <a:pt x="1973734" y="737392"/>
                </a:cubicBezTo>
                <a:cubicBezTo>
                  <a:pt x="1973734" y="1614535"/>
                  <a:pt x="1973734" y="2491678"/>
                  <a:pt x="1973734" y="3368822"/>
                </a:cubicBezTo>
                <a:cubicBezTo>
                  <a:pt x="1995718" y="3356013"/>
                  <a:pt x="2017702" y="3343205"/>
                  <a:pt x="2039687" y="3330397"/>
                </a:cubicBezTo>
                <a:cubicBezTo>
                  <a:pt x="2039687" y="2453253"/>
                  <a:pt x="2039687" y="1576110"/>
                  <a:pt x="2039687" y="698967"/>
                </a:cubicBezTo>
                <a:cubicBezTo>
                  <a:pt x="2086603" y="671632"/>
                  <a:pt x="2133519" y="644298"/>
                  <a:pt x="2180436" y="616964"/>
                </a:cubicBezTo>
                <a:cubicBezTo>
                  <a:pt x="2180436" y="506128"/>
                  <a:pt x="2180436" y="395293"/>
                  <a:pt x="2180436" y="284457"/>
                </a:cubicBezTo>
                <a:close/>
                <a:moveTo>
                  <a:pt x="2373055" y="151487"/>
                </a:moveTo>
                <a:lnTo>
                  <a:pt x="2345257" y="197238"/>
                </a:lnTo>
                <a:cubicBezTo>
                  <a:pt x="2323518" y="242200"/>
                  <a:pt x="2303867" y="302093"/>
                  <a:pt x="2286304" y="376919"/>
                </a:cubicBezTo>
                <a:cubicBezTo>
                  <a:pt x="2251178" y="526569"/>
                  <a:pt x="2224711" y="721088"/>
                  <a:pt x="2206903" y="960475"/>
                </a:cubicBezTo>
                <a:cubicBezTo>
                  <a:pt x="2189094" y="1199862"/>
                  <a:pt x="2180190" y="1469294"/>
                  <a:pt x="2180190" y="1768771"/>
                </a:cubicBezTo>
                <a:cubicBezTo>
                  <a:pt x="2180190" y="2068247"/>
                  <a:pt x="2189094" y="2326569"/>
                  <a:pt x="2206903" y="2543737"/>
                </a:cubicBezTo>
                <a:cubicBezTo>
                  <a:pt x="2224711" y="2760905"/>
                  <a:pt x="2251178" y="2923850"/>
                  <a:pt x="2286304" y="3032571"/>
                </a:cubicBezTo>
                <a:cubicBezTo>
                  <a:pt x="2321430" y="3141292"/>
                  <a:pt x="2364908" y="3180554"/>
                  <a:pt x="2416736" y="3150358"/>
                </a:cubicBezTo>
                <a:cubicBezTo>
                  <a:pt x="2468565" y="3120162"/>
                  <a:pt x="2511920" y="3030309"/>
                  <a:pt x="2546800" y="2880802"/>
                </a:cubicBezTo>
                <a:cubicBezTo>
                  <a:pt x="2581680" y="2731294"/>
                  <a:pt x="2608024" y="2537581"/>
                  <a:pt x="2625833" y="2299661"/>
                </a:cubicBezTo>
                <a:lnTo>
                  <a:pt x="2638637" y="2056832"/>
                </a:lnTo>
                <a:lnTo>
                  <a:pt x="2638637" y="3043238"/>
                </a:lnTo>
                <a:lnTo>
                  <a:pt x="4974" y="4567238"/>
                </a:lnTo>
                <a:lnTo>
                  <a:pt x="4894" y="4515899"/>
                </a:lnTo>
                <a:lnTo>
                  <a:pt x="66992" y="4479720"/>
                </a:lnTo>
                <a:cubicBezTo>
                  <a:pt x="66992" y="3692126"/>
                  <a:pt x="66992" y="2904532"/>
                  <a:pt x="66992" y="2116938"/>
                </a:cubicBezTo>
                <a:cubicBezTo>
                  <a:pt x="157754" y="2851653"/>
                  <a:pt x="248517" y="3586367"/>
                  <a:pt x="339279" y="4321082"/>
                </a:cubicBezTo>
                <a:cubicBezTo>
                  <a:pt x="361877" y="4307916"/>
                  <a:pt x="384475" y="4294749"/>
                  <a:pt x="407074" y="4281583"/>
                </a:cubicBezTo>
                <a:cubicBezTo>
                  <a:pt x="407074" y="3293604"/>
                  <a:pt x="407074" y="2305625"/>
                  <a:pt x="407074" y="1317646"/>
                </a:cubicBezTo>
                <a:cubicBezTo>
                  <a:pt x="386072" y="1329882"/>
                  <a:pt x="365070" y="1342118"/>
                  <a:pt x="344068" y="1354354"/>
                </a:cubicBezTo>
                <a:cubicBezTo>
                  <a:pt x="344068" y="2140480"/>
                  <a:pt x="344068" y="2926606"/>
                  <a:pt x="344068" y="3712732"/>
                </a:cubicBezTo>
                <a:cubicBezTo>
                  <a:pt x="253429" y="2979414"/>
                  <a:pt x="162790" y="2246096"/>
                  <a:pt x="72151" y="1512778"/>
                </a:cubicBezTo>
                <a:cubicBezTo>
                  <a:pt x="49552" y="1525944"/>
                  <a:pt x="26954" y="1539110"/>
                  <a:pt x="4355" y="1552277"/>
                </a:cubicBezTo>
                <a:lnTo>
                  <a:pt x="4355" y="4169249"/>
                </a:lnTo>
                <a:lnTo>
                  <a:pt x="2593" y="3036094"/>
                </a:lnTo>
                <a:cubicBezTo>
                  <a:pt x="1005" y="2524126"/>
                  <a:pt x="-583" y="2012157"/>
                  <a:pt x="211" y="1504950"/>
                </a:cubicBezTo>
                <a:close/>
                <a:moveTo>
                  <a:pt x="2638637" y="0"/>
                </a:moveTo>
                <a:lnTo>
                  <a:pt x="2638637" y="912938"/>
                </a:lnTo>
                <a:lnTo>
                  <a:pt x="2637520" y="887955"/>
                </a:lnTo>
                <a:cubicBezTo>
                  <a:pt x="2634181" y="828244"/>
                  <a:pt x="2630285" y="771059"/>
                  <a:pt x="2625833" y="716400"/>
                </a:cubicBezTo>
                <a:cubicBezTo>
                  <a:pt x="2608024" y="497764"/>
                  <a:pt x="2581680" y="334014"/>
                  <a:pt x="2546800" y="225149"/>
                </a:cubicBezTo>
                <a:cubicBezTo>
                  <a:pt x="2529360" y="170717"/>
                  <a:pt x="2509801" y="133668"/>
                  <a:pt x="2488124" y="114001"/>
                </a:cubicBezTo>
                <a:lnTo>
                  <a:pt x="2461395" y="101098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A28ED36-E4F2-B315-AE32-E17229D79887}"/>
              </a:ext>
            </a:extLst>
          </p:cNvPr>
          <p:cNvSpPr/>
          <p:nvPr/>
        </p:nvSpPr>
        <p:spPr>
          <a:xfrm>
            <a:off x="3459865" y="441345"/>
            <a:ext cx="5276849" cy="3053989"/>
          </a:xfrm>
          <a:custGeom>
            <a:avLst/>
            <a:gdLst>
              <a:gd name="connsiteX0" fmla="*/ 2350649 w 5276849"/>
              <a:gd name="connsiteY0" fmla="*/ 905752 h 4562870"/>
              <a:gd name="connsiteX1" fmla="*/ 1812687 w 5276849"/>
              <a:gd name="connsiteY1" fmla="*/ 1731746 h 4562870"/>
              <a:gd name="connsiteX2" fmla="*/ 1506238 w 5276849"/>
              <a:gd name="connsiteY2" fmla="*/ 2324434 h 4562870"/>
              <a:gd name="connsiteX3" fmla="*/ 788709 w 5276849"/>
              <a:gd name="connsiteY3" fmla="*/ 1763541 h 4562870"/>
              <a:gd name="connsiteX4" fmla="*/ 469016 w 5276849"/>
              <a:gd name="connsiteY4" fmla="*/ 2031452 h 4562870"/>
              <a:gd name="connsiteX5" fmla="*/ 469016 w 5276849"/>
              <a:gd name="connsiteY5" fmla="*/ 2354483 h 4562870"/>
              <a:gd name="connsiteX6" fmla="*/ 749761 w 5276849"/>
              <a:gd name="connsiteY6" fmla="*/ 2610213 h 4562870"/>
              <a:gd name="connsiteX7" fmla="*/ 749761 w 5276849"/>
              <a:gd name="connsiteY7" fmla="*/ 1949364 h 4562870"/>
              <a:gd name="connsiteX8" fmla="*/ 1402129 w 5276849"/>
              <a:gd name="connsiteY8" fmla="*/ 2590075 h 4562870"/>
              <a:gd name="connsiteX9" fmla="*/ 1593620 w 5276849"/>
              <a:gd name="connsiteY9" fmla="*/ 2659255 h 4562870"/>
              <a:gd name="connsiteX10" fmla="*/ 1811465 w 5276849"/>
              <a:gd name="connsiteY10" fmla="*/ 2292580 h 4562870"/>
              <a:gd name="connsiteX11" fmla="*/ 2383576 w 5276849"/>
              <a:gd name="connsiteY11" fmla="*/ 1411767 h 4562870"/>
              <a:gd name="connsiteX12" fmla="*/ 2383576 w 5276849"/>
              <a:gd name="connsiteY12" fmla="*/ 3578070 h 4562870"/>
              <a:gd name="connsiteX13" fmla="*/ 2772114 w 5276849"/>
              <a:gd name="connsiteY13" fmla="*/ 3578070 h 4562870"/>
              <a:gd name="connsiteX14" fmla="*/ 2772114 w 5276849"/>
              <a:gd name="connsiteY14" fmla="*/ 905752 h 4562870"/>
              <a:gd name="connsiteX15" fmla="*/ 2350649 w 5276849"/>
              <a:gd name="connsiteY15" fmla="*/ 905752 h 4562870"/>
              <a:gd name="connsiteX16" fmla="*/ 3008457 w 5276849"/>
              <a:gd name="connsiteY16" fmla="*/ 794405 h 4562870"/>
              <a:gd name="connsiteX17" fmla="*/ 3008457 w 5276849"/>
              <a:gd name="connsiteY17" fmla="*/ 3578070 h 4562870"/>
              <a:gd name="connsiteX18" fmla="*/ 3154867 w 5276849"/>
              <a:gd name="connsiteY18" fmla="*/ 3578070 h 4562870"/>
              <a:gd name="connsiteX19" fmla="*/ 4498899 w 5276849"/>
              <a:gd name="connsiteY19" fmla="*/ 2354483 h 4562870"/>
              <a:gd name="connsiteX20" fmla="*/ 4498899 w 5276849"/>
              <a:gd name="connsiteY20" fmla="*/ 2316984 h 4562870"/>
              <a:gd name="connsiteX21" fmla="*/ 3351103 w 5276849"/>
              <a:gd name="connsiteY21" fmla="*/ 3129480 h 4562870"/>
              <a:gd name="connsiteX22" fmla="*/ 3351103 w 5276849"/>
              <a:gd name="connsiteY22" fmla="*/ 2283628 h 4562870"/>
              <a:gd name="connsiteX23" fmla="*/ 4407616 w 5276849"/>
              <a:gd name="connsiteY23" fmla="*/ 2206409 h 4562870"/>
              <a:gd name="connsiteX24" fmla="*/ 4407616 w 5276849"/>
              <a:gd name="connsiteY24" fmla="*/ 2151125 h 4562870"/>
              <a:gd name="connsiteX25" fmla="*/ 3351103 w 5276849"/>
              <a:gd name="connsiteY25" fmla="*/ 2016706 h 4562870"/>
              <a:gd name="connsiteX26" fmla="*/ 3351103 w 5276849"/>
              <a:gd name="connsiteY26" fmla="*/ 1242995 h 4562870"/>
              <a:gd name="connsiteX27" fmla="*/ 4498899 w 5276849"/>
              <a:gd name="connsiteY27" fmla="*/ 2055492 h 4562870"/>
              <a:gd name="connsiteX28" fmla="*/ 4498899 w 5276849"/>
              <a:gd name="connsiteY28" fmla="*/ 2017993 h 4562870"/>
              <a:gd name="connsiteX29" fmla="*/ 3154867 w 5276849"/>
              <a:gd name="connsiteY29" fmla="*/ 794405 h 4562870"/>
              <a:gd name="connsiteX30" fmla="*/ 3008457 w 5276849"/>
              <a:gd name="connsiteY30" fmla="*/ 794405 h 4562870"/>
              <a:gd name="connsiteX31" fmla="*/ 2647950 w 5276849"/>
              <a:gd name="connsiteY31" fmla="*/ 0 h 4562870"/>
              <a:gd name="connsiteX32" fmla="*/ 5276849 w 5276849"/>
              <a:gd name="connsiteY32" fmla="*/ 2267264 h 4562870"/>
              <a:gd name="connsiteX33" fmla="*/ 2652712 w 5276849"/>
              <a:gd name="connsiteY33" fmla="*/ 4562870 h 4562870"/>
              <a:gd name="connsiteX34" fmla="*/ 0 w 5276849"/>
              <a:gd name="connsiteY34" fmla="*/ 2295758 h 4562870"/>
              <a:gd name="connsiteX35" fmla="*/ 2647950 w 5276849"/>
              <a:gd name="connsiteY35" fmla="*/ 0 h 456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76849" h="4562870">
                <a:moveTo>
                  <a:pt x="2350649" y="905752"/>
                </a:moveTo>
                <a:lnTo>
                  <a:pt x="1812687" y="1731746"/>
                </a:lnTo>
                <a:cubicBezTo>
                  <a:pt x="1693226" y="1948874"/>
                  <a:pt x="1634723" y="2178795"/>
                  <a:pt x="1506238" y="2324434"/>
                </a:cubicBezTo>
                <a:cubicBezTo>
                  <a:pt x="1253023" y="1996657"/>
                  <a:pt x="1015043" y="1724465"/>
                  <a:pt x="788709" y="1763541"/>
                </a:cubicBezTo>
                <a:cubicBezTo>
                  <a:pt x="680589" y="1850920"/>
                  <a:pt x="577136" y="1944074"/>
                  <a:pt x="469016" y="2031452"/>
                </a:cubicBezTo>
                <a:lnTo>
                  <a:pt x="469016" y="2354483"/>
                </a:lnTo>
                <a:lnTo>
                  <a:pt x="749761" y="2610213"/>
                </a:lnTo>
                <a:lnTo>
                  <a:pt x="749761" y="1949364"/>
                </a:lnTo>
                <a:cubicBezTo>
                  <a:pt x="971851" y="1963387"/>
                  <a:pt x="1173584" y="2257984"/>
                  <a:pt x="1402129" y="2590075"/>
                </a:cubicBezTo>
                <a:cubicBezTo>
                  <a:pt x="1467010" y="2609650"/>
                  <a:pt x="1528738" y="2639680"/>
                  <a:pt x="1593620" y="2659255"/>
                </a:cubicBezTo>
                <a:cubicBezTo>
                  <a:pt x="1681214" y="2565742"/>
                  <a:pt x="1724871" y="2420300"/>
                  <a:pt x="1811465" y="2292580"/>
                </a:cubicBezTo>
                <a:cubicBezTo>
                  <a:pt x="2002339" y="2000731"/>
                  <a:pt x="2191645" y="1705391"/>
                  <a:pt x="2383576" y="1411767"/>
                </a:cubicBezTo>
                <a:lnTo>
                  <a:pt x="2383576" y="3578070"/>
                </a:lnTo>
                <a:lnTo>
                  <a:pt x="2772114" y="3578070"/>
                </a:lnTo>
                <a:lnTo>
                  <a:pt x="2772114" y="905752"/>
                </a:lnTo>
                <a:lnTo>
                  <a:pt x="2350649" y="905752"/>
                </a:lnTo>
                <a:close/>
                <a:moveTo>
                  <a:pt x="3008457" y="794405"/>
                </a:moveTo>
                <a:lnTo>
                  <a:pt x="3008457" y="3578070"/>
                </a:lnTo>
                <a:lnTo>
                  <a:pt x="3154867" y="3578070"/>
                </a:lnTo>
                <a:lnTo>
                  <a:pt x="4498899" y="2354483"/>
                </a:lnTo>
                <a:lnTo>
                  <a:pt x="4498899" y="2316984"/>
                </a:lnTo>
                <a:cubicBezTo>
                  <a:pt x="4105648" y="2571347"/>
                  <a:pt x="3744354" y="2875117"/>
                  <a:pt x="3351103" y="3129480"/>
                </a:cubicBezTo>
                <a:lnTo>
                  <a:pt x="3351103" y="2283628"/>
                </a:lnTo>
                <a:cubicBezTo>
                  <a:pt x="3703561" y="2262710"/>
                  <a:pt x="4055159" y="2227327"/>
                  <a:pt x="4407616" y="2206409"/>
                </a:cubicBezTo>
                <a:lnTo>
                  <a:pt x="4407616" y="2151125"/>
                </a:lnTo>
                <a:cubicBezTo>
                  <a:pt x="4054591" y="2114566"/>
                  <a:pt x="3704129" y="2053265"/>
                  <a:pt x="3351103" y="2016706"/>
                </a:cubicBezTo>
                <a:lnTo>
                  <a:pt x="3351103" y="1242995"/>
                </a:lnTo>
                <a:cubicBezTo>
                  <a:pt x="3744354" y="1497358"/>
                  <a:pt x="4105648" y="1801128"/>
                  <a:pt x="4498899" y="2055492"/>
                </a:cubicBezTo>
                <a:lnTo>
                  <a:pt x="4498899" y="2017993"/>
                </a:lnTo>
                <a:lnTo>
                  <a:pt x="3154867" y="794405"/>
                </a:lnTo>
                <a:lnTo>
                  <a:pt x="3008457" y="794405"/>
                </a:lnTo>
                <a:close/>
                <a:moveTo>
                  <a:pt x="2647950" y="0"/>
                </a:moveTo>
                <a:lnTo>
                  <a:pt x="5276849" y="2267264"/>
                </a:lnTo>
                <a:lnTo>
                  <a:pt x="2652712" y="4562870"/>
                </a:lnTo>
                <a:cubicBezTo>
                  <a:pt x="1774825" y="3795307"/>
                  <a:pt x="877887" y="3063321"/>
                  <a:pt x="0" y="2295758"/>
                </a:cubicBezTo>
                <a:lnTo>
                  <a:pt x="2647950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2ECB0F-75D5-D5AC-55F2-485365EA29B0}"/>
              </a:ext>
            </a:extLst>
          </p:cNvPr>
          <p:cNvSpPr/>
          <p:nvPr/>
        </p:nvSpPr>
        <p:spPr>
          <a:xfrm>
            <a:off x="3448031" y="1975802"/>
            <a:ext cx="2650751" cy="4554279"/>
          </a:xfrm>
          <a:custGeom>
            <a:avLst/>
            <a:gdLst>
              <a:gd name="connsiteX0" fmla="*/ 0 w 2636464"/>
              <a:gd name="connsiteY0" fmla="*/ 0 h 4554279"/>
              <a:gd name="connsiteX1" fmla="*/ 2636464 w 2636464"/>
              <a:gd name="connsiteY1" fmla="*/ 0 h 4554279"/>
              <a:gd name="connsiteX2" fmla="*/ 2636464 w 2636464"/>
              <a:gd name="connsiteY2" fmla="*/ 4554279 h 4554279"/>
              <a:gd name="connsiteX3" fmla="*/ 0 w 2636464"/>
              <a:gd name="connsiteY3" fmla="*/ 4554279 h 4554279"/>
              <a:gd name="connsiteX4" fmla="*/ 0 w 2636464"/>
              <a:gd name="connsiteY4" fmla="*/ 0 h 4554279"/>
              <a:gd name="connsiteX0" fmla="*/ 0 w 2636464"/>
              <a:gd name="connsiteY0" fmla="*/ 0 h 4554279"/>
              <a:gd name="connsiteX1" fmla="*/ 2636464 w 2636464"/>
              <a:gd name="connsiteY1" fmla="*/ 0 h 4554279"/>
              <a:gd name="connsiteX2" fmla="*/ 2636464 w 2636464"/>
              <a:gd name="connsiteY2" fmla="*/ 4554279 h 4554279"/>
              <a:gd name="connsiteX3" fmla="*/ 138113 w 2636464"/>
              <a:gd name="connsiteY3" fmla="*/ 2873116 h 4554279"/>
              <a:gd name="connsiteX4" fmla="*/ 0 w 2636464"/>
              <a:gd name="connsiteY4" fmla="*/ 0 h 4554279"/>
              <a:gd name="connsiteX0" fmla="*/ 0 w 2636464"/>
              <a:gd name="connsiteY0" fmla="*/ 0 h 4554279"/>
              <a:gd name="connsiteX1" fmla="*/ 2636464 w 2636464"/>
              <a:gd name="connsiteY1" fmla="*/ 0 h 4554279"/>
              <a:gd name="connsiteX2" fmla="*/ 2636464 w 2636464"/>
              <a:gd name="connsiteY2" fmla="*/ 4554279 h 4554279"/>
              <a:gd name="connsiteX3" fmla="*/ 9525 w 2636464"/>
              <a:gd name="connsiteY3" fmla="*/ 3035041 h 4554279"/>
              <a:gd name="connsiteX4" fmla="*/ 0 w 2636464"/>
              <a:gd name="connsiteY4" fmla="*/ 0 h 4554279"/>
              <a:gd name="connsiteX0" fmla="*/ 0 w 2636464"/>
              <a:gd name="connsiteY0" fmla="*/ 0 h 4554279"/>
              <a:gd name="connsiteX1" fmla="*/ 2579314 w 2636464"/>
              <a:gd name="connsiteY1" fmla="*/ 1724025 h 4554279"/>
              <a:gd name="connsiteX2" fmla="*/ 2636464 w 2636464"/>
              <a:gd name="connsiteY2" fmla="*/ 4554279 h 4554279"/>
              <a:gd name="connsiteX3" fmla="*/ 9525 w 2636464"/>
              <a:gd name="connsiteY3" fmla="*/ 3035041 h 4554279"/>
              <a:gd name="connsiteX4" fmla="*/ 0 w 2636464"/>
              <a:gd name="connsiteY4" fmla="*/ 0 h 4554279"/>
              <a:gd name="connsiteX0" fmla="*/ 0 w 2650751"/>
              <a:gd name="connsiteY0" fmla="*/ 0 h 4554279"/>
              <a:gd name="connsiteX1" fmla="*/ 2650751 w 2650751"/>
              <a:gd name="connsiteY1" fmla="*/ 1524000 h 4554279"/>
              <a:gd name="connsiteX2" fmla="*/ 2636464 w 2650751"/>
              <a:gd name="connsiteY2" fmla="*/ 4554279 h 4554279"/>
              <a:gd name="connsiteX3" fmla="*/ 9525 w 2650751"/>
              <a:gd name="connsiteY3" fmla="*/ 3035041 h 4554279"/>
              <a:gd name="connsiteX4" fmla="*/ 0 w 2650751"/>
              <a:gd name="connsiteY4" fmla="*/ 0 h 455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751" h="4554279">
                <a:moveTo>
                  <a:pt x="0" y="0"/>
                </a:moveTo>
                <a:lnTo>
                  <a:pt x="2650751" y="1524000"/>
                </a:lnTo>
                <a:cubicBezTo>
                  <a:pt x="2645989" y="2534093"/>
                  <a:pt x="2641226" y="3544186"/>
                  <a:pt x="2636464" y="4554279"/>
                </a:cubicBezTo>
                <a:lnTo>
                  <a:pt x="9525" y="303504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!!Mid Blue!!">
            <a:extLst>
              <a:ext uri="{FF2B5EF4-FFF2-40B4-BE49-F238E27FC236}">
                <a16:creationId xmlns:a16="http://schemas.microsoft.com/office/drawing/2014/main" id="{258FBA0F-3B32-CFF3-32B1-EDE9B7AFB71D}"/>
              </a:ext>
            </a:extLst>
          </p:cNvPr>
          <p:cNvSpPr/>
          <p:nvPr/>
        </p:nvSpPr>
        <p:spPr>
          <a:xfrm>
            <a:off x="6101854" y="1981393"/>
            <a:ext cx="2640011" cy="4567238"/>
          </a:xfrm>
          <a:custGeom>
            <a:avLst/>
            <a:gdLst>
              <a:gd name="connsiteX0" fmla="*/ 0 w 1666875"/>
              <a:gd name="connsiteY0" fmla="*/ 0 h 2047875"/>
              <a:gd name="connsiteX1" fmla="*/ 1666875 w 1666875"/>
              <a:gd name="connsiteY1" fmla="*/ 0 h 2047875"/>
              <a:gd name="connsiteX2" fmla="*/ 1666875 w 1666875"/>
              <a:gd name="connsiteY2" fmla="*/ 2047875 h 2047875"/>
              <a:gd name="connsiteX3" fmla="*/ 0 w 1666875"/>
              <a:gd name="connsiteY3" fmla="*/ 2047875 h 2047875"/>
              <a:gd name="connsiteX4" fmla="*/ 0 w 1666875"/>
              <a:gd name="connsiteY4" fmla="*/ 0 h 2047875"/>
              <a:gd name="connsiteX0" fmla="*/ 0 w 1666875"/>
              <a:gd name="connsiteY0" fmla="*/ 0 h 3062288"/>
              <a:gd name="connsiteX1" fmla="*/ 1666875 w 1666875"/>
              <a:gd name="connsiteY1" fmla="*/ 0 h 3062288"/>
              <a:gd name="connsiteX2" fmla="*/ 1666875 w 1666875"/>
              <a:gd name="connsiteY2" fmla="*/ 2047875 h 3062288"/>
              <a:gd name="connsiteX3" fmla="*/ 0 w 1666875"/>
              <a:gd name="connsiteY3" fmla="*/ 3062288 h 3062288"/>
              <a:gd name="connsiteX4" fmla="*/ 0 w 1666875"/>
              <a:gd name="connsiteY4" fmla="*/ 0 h 3062288"/>
              <a:gd name="connsiteX0" fmla="*/ 0 w 2652713"/>
              <a:gd name="connsiteY0" fmla="*/ 0 h 3062288"/>
              <a:gd name="connsiteX1" fmla="*/ 1666875 w 2652713"/>
              <a:gd name="connsiteY1" fmla="*/ 0 h 3062288"/>
              <a:gd name="connsiteX2" fmla="*/ 2652713 w 2652713"/>
              <a:gd name="connsiteY2" fmla="*/ 1514475 h 3062288"/>
              <a:gd name="connsiteX3" fmla="*/ 0 w 2652713"/>
              <a:gd name="connsiteY3" fmla="*/ 3062288 h 3062288"/>
              <a:gd name="connsiteX4" fmla="*/ 0 w 2652713"/>
              <a:gd name="connsiteY4" fmla="*/ 0 h 3062288"/>
              <a:gd name="connsiteX0" fmla="*/ 0 w 2652713"/>
              <a:gd name="connsiteY0" fmla="*/ 1514475 h 4576763"/>
              <a:gd name="connsiteX1" fmla="*/ 2633663 w 2652713"/>
              <a:gd name="connsiteY1" fmla="*/ 0 h 4576763"/>
              <a:gd name="connsiteX2" fmla="*/ 2652713 w 2652713"/>
              <a:gd name="connsiteY2" fmla="*/ 3028950 h 4576763"/>
              <a:gd name="connsiteX3" fmla="*/ 0 w 2652713"/>
              <a:gd name="connsiteY3" fmla="*/ 4576763 h 4576763"/>
              <a:gd name="connsiteX4" fmla="*/ 0 w 2652713"/>
              <a:gd name="connsiteY4" fmla="*/ 1514475 h 4576763"/>
              <a:gd name="connsiteX0" fmla="*/ 0 w 2647951"/>
              <a:gd name="connsiteY0" fmla="*/ 1514475 h 4576763"/>
              <a:gd name="connsiteX1" fmla="*/ 2633663 w 2647951"/>
              <a:gd name="connsiteY1" fmla="*/ 0 h 4576763"/>
              <a:gd name="connsiteX2" fmla="*/ 2647951 w 2647951"/>
              <a:gd name="connsiteY2" fmla="*/ 3033713 h 4576763"/>
              <a:gd name="connsiteX3" fmla="*/ 0 w 2647951"/>
              <a:gd name="connsiteY3" fmla="*/ 4576763 h 4576763"/>
              <a:gd name="connsiteX4" fmla="*/ 0 w 2647951"/>
              <a:gd name="connsiteY4" fmla="*/ 1514475 h 4576763"/>
              <a:gd name="connsiteX0" fmla="*/ 0 w 2647951"/>
              <a:gd name="connsiteY0" fmla="*/ 1504950 h 4567238"/>
              <a:gd name="connsiteX1" fmla="*/ 2633663 w 2647951"/>
              <a:gd name="connsiteY1" fmla="*/ 0 h 4567238"/>
              <a:gd name="connsiteX2" fmla="*/ 2647951 w 2647951"/>
              <a:gd name="connsiteY2" fmla="*/ 3024188 h 4567238"/>
              <a:gd name="connsiteX3" fmla="*/ 0 w 2647951"/>
              <a:gd name="connsiteY3" fmla="*/ 4567238 h 4567238"/>
              <a:gd name="connsiteX4" fmla="*/ 0 w 2647951"/>
              <a:gd name="connsiteY4" fmla="*/ 1504950 h 4567238"/>
              <a:gd name="connsiteX0" fmla="*/ 4762 w 2647951"/>
              <a:gd name="connsiteY0" fmla="*/ 1524000 h 4567238"/>
              <a:gd name="connsiteX1" fmla="*/ 2633663 w 2647951"/>
              <a:gd name="connsiteY1" fmla="*/ 0 h 4567238"/>
              <a:gd name="connsiteX2" fmla="*/ 2647951 w 2647951"/>
              <a:gd name="connsiteY2" fmla="*/ 3024188 h 4567238"/>
              <a:gd name="connsiteX3" fmla="*/ 0 w 2647951"/>
              <a:gd name="connsiteY3" fmla="*/ 4567238 h 4567238"/>
              <a:gd name="connsiteX4" fmla="*/ 4762 w 2647951"/>
              <a:gd name="connsiteY4" fmla="*/ 1524000 h 4567238"/>
              <a:gd name="connsiteX0" fmla="*/ 211 w 2652925"/>
              <a:gd name="connsiteY0" fmla="*/ 1504950 h 4567238"/>
              <a:gd name="connsiteX1" fmla="*/ 2638637 w 2652925"/>
              <a:gd name="connsiteY1" fmla="*/ 0 h 4567238"/>
              <a:gd name="connsiteX2" fmla="*/ 2652925 w 2652925"/>
              <a:gd name="connsiteY2" fmla="*/ 3024188 h 4567238"/>
              <a:gd name="connsiteX3" fmla="*/ 4974 w 2652925"/>
              <a:gd name="connsiteY3" fmla="*/ 4567238 h 4567238"/>
              <a:gd name="connsiteX4" fmla="*/ 211 w 2652925"/>
              <a:gd name="connsiteY4" fmla="*/ 1504950 h 4567238"/>
              <a:gd name="connsiteX0" fmla="*/ 211 w 2640011"/>
              <a:gd name="connsiteY0" fmla="*/ 1504950 h 4567238"/>
              <a:gd name="connsiteX1" fmla="*/ 2638637 w 2640011"/>
              <a:gd name="connsiteY1" fmla="*/ 0 h 4567238"/>
              <a:gd name="connsiteX2" fmla="*/ 2638637 w 2640011"/>
              <a:gd name="connsiteY2" fmla="*/ 3043238 h 4567238"/>
              <a:gd name="connsiteX3" fmla="*/ 4974 w 2640011"/>
              <a:gd name="connsiteY3" fmla="*/ 4567238 h 4567238"/>
              <a:gd name="connsiteX4" fmla="*/ 211 w 2640011"/>
              <a:gd name="connsiteY4" fmla="*/ 1504950 h 456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0011" h="4567238">
                <a:moveTo>
                  <a:pt x="211" y="1504950"/>
                </a:moveTo>
                <a:lnTo>
                  <a:pt x="2638637" y="0"/>
                </a:lnTo>
                <a:cubicBezTo>
                  <a:pt x="2643400" y="1011238"/>
                  <a:pt x="2633874" y="2032000"/>
                  <a:pt x="2638637" y="3043238"/>
                </a:cubicBezTo>
                <a:lnTo>
                  <a:pt x="4974" y="4567238"/>
                </a:lnTo>
                <a:cubicBezTo>
                  <a:pt x="6561" y="3552825"/>
                  <a:pt x="-1376" y="2519363"/>
                  <a:pt x="211" y="1504950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FB58D8-E312-19A6-2321-FA007E3FE703}"/>
              </a:ext>
            </a:extLst>
          </p:cNvPr>
          <p:cNvSpPr/>
          <p:nvPr/>
        </p:nvSpPr>
        <p:spPr>
          <a:xfrm>
            <a:off x="3478915" y="453765"/>
            <a:ext cx="5257799" cy="3067051"/>
          </a:xfrm>
          <a:custGeom>
            <a:avLst/>
            <a:gdLst>
              <a:gd name="connsiteX0" fmla="*/ 0 w 2166937"/>
              <a:gd name="connsiteY0" fmla="*/ 0 h 2238375"/>
              <a:gd name="connsiteX1" fmla="*/ 2166937 w 2166937"/>
              <a:gd name="connsiteY1" fmla="*/ 0 h 2238375"/>
              <a:gd name="connsiteX2" fmla="*/ 2166937 w 2166937"/>
              <a:gd name="connsiteY2" fmla="*/ 2238375 h 2238375"/>
              <a:gd name="connsiteX3" fmla="*/ 0 w 2166937"/>
              <a:gd name="connsiteY3" fmla="*/ 2238375 h 2238375"/>
              <a:gd name="connsiteX4" fmla="*/ 0 w 2166937"/>
              <a:gd name="connsiteY4" fmla="*/ 0 h 2238375"/>
              <a:gd name="connsiteX0" fmla="*/ 1095375 w 3262312"/>
              <a:gd name="connsiteY0" fmla="*/ 0 h 2238375"/>
              <a:gd name="connsiteX1" fmla="*/ 3262312 w 3262312"/>
              <a:gd name="connsiteY1" fmla="*/ 0 h 2238375"/>
              <a:gd name="connsiteX2" fmla="*/ 3262312 w 3262312"/>
              <a:gd name="connsiteY2" fmla="*/ 2238375 h 2238375"/>
              <a:gd name="connsiteX3" fmla="*/ 0 w 3262312"/>
              <a:gd name="connsiteY3" fmla="*/ 1314450 h 2238375"/>
              <a:gd name="connsiteX4" fmla="*/ 1095375 w 3262312"/>
              <a:gd name="connsiteY4" fmla="*/ 0 h 2238375"/>
              <a:gd name="connsiteX0" fmla="*/ 2628900 w 3262312"/>
              <a:gd name="connsiteY0" fmla="*/ 0 h 2443163"/>
              <a:gd name="connsiteX1" fmla="*/ 3262312 w 3262312"/>
              <a:gd name="connsiteY1" fmla="*/ 204788 h 2443163"/>
              <a:gd name="connsiteX2" fmla="*/ 3262312 w 3262312"/>
              <a:gd name="connsiteY2" fmla="*/ 2443163 h 2443163"/>
              <a:gd name="connsiteX3" fmla="*/ 0 w 3262312"/>
              <a:gd name="connsiteY3" fmla="*/ 1519238 h 2443163"/>
              <a:gd name="connsiteX4" fmla="*/ 2628900 w 3262312"/>
              <a:gd name="connsiteY4" fmla="*/ 0 h 2443163"/>
              <a:gd name="connsiteX0" fmla="*/ 2628900 w 5243512"/>
              <a:gd name="connsiteY0" fmla="*/ 0 h 2443163"/>
              <a:gd name="connsiteX1" fmla="*/ 5243512 w 5243512"/>
              <a:gd name="connsiteY1" fmla="*/ 1519238 h 2443163"/>
              <a:gd name="connsiteX2" fmla="*/ 3262312 w 5243512"/>
              <a:gd name="connsiteY2" fmla="*/ 2443163 h 2443163"/>
              <a:gd name="connsiteX3" fmla="*/ 0 w 5243512"/>
              <a:gd name="connsiteY3" fmla="*/ 1519238 h 2443163"/>
              <a:gd name="connsiteX4" fmla="*/ 2628900 w 5243512"/>
              <a:gd name="connsiteY4" fmla="*/ 0 h 2443163"/>
              <a:gd name="connsiteX0" fmla="*/ 2628900 w 5243512"/>
              <a:gd name="connsiteY0" fmla="*/ 0 h 3067051"/>
              <a:gd name="connsiteX1" fmla="*/ 5243512 w 5243512"/>
              <a:gd name="connsiteY1" fmla="*/ 1519238 h 3067051"/>
              <a:gd name="connsiteX2" fmla="*/ 2633662 w 5243512"/>
              <a:gd name="connsiteY2" fmla="*/ 3067051 h 3067051"/>
              <a:gd name="connsiteX3" fmla="*/ 0 w 5243512"/>
              <a:gd name="connsiteY3" fmla="*/ 1519238 h 3067051"/>
              <a:gd name="connsiteX4" fmla="*/ 2628900 w 5243512"/>
              <a:gd name="connsiteY4" fmla="*/ 0 h 3067051"/>
              <a:gd name="connsiteX0" fmla="*/ 2628900 w 5262562"/>
              <a:gd name="connsiteY0" fmla="*/ 0 h 3067051"/>
              <a:gd name="connsiteX1" fmla="*/ 5262562 w 5262562"/>
              <a:gd name="connsiteY1" fmla="*/ 1524000 h 3067051"/>
              <a:gd name="connsiteX2" fmla="*/ 2633662 w 5262562"/>
              <a:gd name="connsiteY2" fmla="*/ 3067051 h 3067051"/>
              <a:gd name="connsiteX3" fmla="*/ 0 w 5262562"/>
              <a:gd name="connsiteY3" fmla="*/ 1519238 h 3067051"/>
              <a:gd name="connsiteX4" fmla="*/ 2628900 w 5262562"/>
              <a:gd name="connsiteY4" fmla="*/ 0 h 3067051"/>
              <a:gd name="connsiteX0" fmla="*/ 2628900 w 5257799"/>
              <a:gd name="connsiteY0" fmla="*/ 0 h 3067051"/>
              <a:gd name="connsiteX1" fmla="*/ 5257799 w 5257799"/>
              <a:gd name="connsiteY1" fmla="*/ 1524000 h 3067051"/>
              <a:gd name="connsiteX2" fmla="*/ 2633662 w 5257799"/>
              <a:gd name="connsiteY2" fmla="*/ 3067051 h 3067051"/>
              <a:gd name="connsiteX3" fmla="*/ 0 w 5257799"/>
              <a:gd name="connsiteY3" fmla="*/ 1519238 h 3067051"/>
              <a:gd name="connsiteX4" fmla="*/ 2628900 w 5257799"/>
              <a:gd name="connsiteY4" fmla="*/ 0 h 306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7799" h="3067051">
                <a:moveTo>
                  <a:pt x="2628900" y="0"/>
                </a:moveTo>
                <a:lnTo>
                  <a:pt x="5257799" y="1524000"/>
                </a:lnTo>
                <a:lnTo>
                  <a:pt x="2633662" y="3067051"/>
                </a:lnTo>
                <a:lnTo>
                  <a:pt x="0" y="1519238"/>
                </a:lnTo>
                <a:lnTo>
                  <a:pt x="2628900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E1469F42-DCF4-09A0-C090-58005A9FCE14}"/>
              </a:ext>
            </a:extLst>
          </p:cNvPr>
          <p:cNvCxnSpPr>
            <a:cxnSpLocks/>
          </p:cNvCxnSpPr>
          <p:nvPr/>
        </p:nvCxnSpPr>
        <p:spPr>
          <a:xfrm flipH="1" flipV="1">
            <a:off x="3454002" y="5015907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1E2ECD85-029F-664B-2AE8-B4F8A01793D2}"/>
              </a:ext>
            </a:extLst>
          </p:cNvPr>
          <p:cNvCxnSpPr>
            <a:cxnSpLocks/>
          </p:cNvCxnSpPr>
          <p:nvPr/>
        </p:nvCxnSpPr>
        <p:spPr>
          <a:xfrm flipH="1" flipV="1">
            <a:off x="6095872" y="451856"/>
            <a:ext cx="2641978" cy="1525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8AF34A8F-16AD-6FA5-CE5F-C3ADFC5B8E04}"/>
              </a:ext>
            </a:extLst>
          </p:cNvPr>
          <p:cNvCxnSpPr>
            <a:cxnSpLocks/>
          </p:cNvCxnSpPr>
          <p:nvPr/>
        </p:nvCxnSpPr>
        <p:spPr>
          <a:xfrm flipH="1" flipV="1">
            <a:off x="3453979" y="1967212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E6E581E9-DDAA-CDDB-3A37-D783EEE50A3E}"/>
              </a:ext>
            </a:extLst>
          </p:cNvPr>
          <p:cNvCxnSpPr>
            <a:cxnSpLocks/>
          </p:cNvCxnSpPr>
          <p:nvPr/>
        </p:nvCxnSpPr>
        <p:spPr>
          <a:xfrm flipV="1">
            <a:off x="3453997" y="451876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42DC4DED-FE60-2FB5-7F37-60BCF63DAAD7}"/>
              </a:ext>
            </a:extLst>
          </p:cNvPr>
          <p:cNvCxnSpPr>
            <a:cxnSpLocks/>
          </p:cNvCxnSpPr>
          <p:nvPr/>
        </p:nvCxnSpPr>
        <p:spPr>
          <a:xfrm rot="5400000">
            <a:off x="1928649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EBCC4C97-647D-B7C4-13B2-26A67C4E55EA}"/>
              </a:ext>
            </a:extLst>
          </p:cNvPr>
          <p:cNvCxnSpPr>
            <a:cxnSpLocks/>
          </p:cNvCxnSpPr>
          <p:nvPr/>
        </p:nvCxnSpPr>
        <p:spPr>
          <a:xfrm rot="5400000">
            <a:off x="7212610" y="350259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2C6DF0AD-4E4E-BD8E-9CD7-A5B1B03773F6}"/>
              </a:ext>
            </a:extLst>
          </p:cNvPr>
          <p:cNvCxnSpPr>
            <a:cxnSpLocks/>
          </p:cNvCxnSpPr>
          <p:nvPr/>
        </p:nvCxnSpPr>
        <p:spPr>
          <a:xfrm flipV="1">
            <a:off x="6095922" y="1973237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A2BBE087-FC56-1A47-E5ED-AC0130B3CECF}"/>
              </a:ext>
            </a:extLst>
          </p:cNvPr>
          <p:cNvCxnSpPr>
            <a:cxnSpLocks/>
          </p:cNvCxnSpPr>
          <p:nvPr/>
        </p:nvCxnSpPr>
        <p:spPr>
          <a:xfrm flipV="1">
            <a:off x="6095872" y="5019927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0DC8CE6C-2524-D4CC-EE8A-09B4C7ACB35E}"/>
              </a:ext>
            </a:extLst>
          </p:cNvPr>
          <p:cNvCxnSpPr>
            <a:cxnSpLocks/>
          </p:cNvCxnSpPr>
          <p:nvPr/>
        </p:nvCxnSpPr>
        <p:spPr>
          <a:xfrm rot="5400000">
            <a:off x="4570628" y="50279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0065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000">
        <p159:morph option="byObject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4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4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4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3" presetClass="exit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3" presetClass="exit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3" presetClass="exit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8" grpId="0" animBg="1"/>
      <p:bldP spid="49" grpId="0" animBg="1"/>
      <p:bldP spid="40" grpId="0" animBg="1"/>
      <p:bldP spid="44" grpId="0" animBg="1"/>
      <p:bldP spid="13" grpId="0"/>
      <p:bldP spid="12" grpId="0"/>
      <p:bldP spid="14" grpId="0"/>
      <p:bldP spid="21" grpId="0" animBg="1"/>
      <p:bldP spid="26" grpId="0" animBg="1"/>
      <p:bldP spid="31" grpId="0" animBg="1"/>
      <p:bldP spid="18" grpId="0" animBg="1"/>
      <p:bldP spid="22" grpId="0" animBg="1"/>
      <p:bldP spid="2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937A04-C7AA-E6B6-5E64-11E89E880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!!BBR!!">
            <a:extLst>
              <a:ext uri="{FF2B5EF4-FFF2-40B4-BE49-F238E27FC236}">
                <a16:creationId xmlns:a16="http://schemas.microsoft.com/office/drawing/2014/main" id="{A921BA6D-EDE5-C634-09DE-7F06B89B842E}"/>
              </a:ext>
            </a:extLst>
          </p:cNvPr>
          <p:cNvCxnSpPr>
            <a:cxnSpLocks/>
          </p:cNvCxnSpPr>
          <p:nvPr/>
        </p:nvCxnSpPr>
        <p:spPr>
          <a:xfrm flipV="1">
            <a:off x="6095983" y="5027956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72D25CFD-897F-DD1A-353A-7D17026DE66F}"/>
              </a:ext>
            </a:extLst>
          </p:cNvPr>
          <p:cNvCxnSpPr>
            <a:cxnSpLocks/>
          </p:cNvCxnSpPr>
          <p:nvPr/>
        </p:nvCxnSpPr>
        <p:spPr>
          <a:xfrm rot="5400000">
            <a:off x="4570640" y="19772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!!BackBackBottom!!">
            <a:extLst>
              <a:ext uri="{FF2B5EF4-FFF2-40B4-BE49-F238E27FC236}">
                <a16:creationId xmlns:a16="http://schemas.microsoft.com/office/drawing/2014/main" id="{F3394A87-1407-DF08-E336-26BA3311B758}"/>
              </a:ext>
            </a:extLst>
          </p:cNvPr>
          <p:cNvSpPr/>
          <p:nvPr/>
        </p:nvSpPr>
        <p:spPr>
          <a:xfrm>
            <a:off x="3486727" y="3495676"/>
            <a:ext cx="5266372" cy="3062287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51132"/>
              <a:gd name="connsiteY0" fmla="*/ 0 h 3062287"/>
              <a:gd name="connsiteX1" fmla="*/ 5251132 w 5251132"/>
              <a:gd name="connsiteY1" fmla="*/ 1513522 h 3062287"/>
              <a:gd name="connsiteX2" fmla="*/ 2609850 w 5251132"/>
              <a:gd name="connsiteY2" fmla="*/ 3062287 h 3062287"/>
              <a:gd name="connsiteX3" fmla="*/ 0 w 5251132"/>
              <a:gd name="connsiteY3" fmla="*/ 1519237 h 3062287"/>
              <a:gd name="connsiteX4" fmla="*/ 2595562 w 5251132"/>
              <a:gd name="connsiteY4" fmla="*/ 0 h 3062287"/>
              <a:gd name="connsiteX0" fmla="*/ 2595562 w 5266372"/>
              <a:gd name="connsiteY0" fmla="*/ 0 h 3062287"/>
              <a:gd name="connsiteX1" fmla="*/ 5266372 w 5266372"/>
              <a:gd name="connsiteY1" fmla="*/ 1505902 h 3062287"/>
              <a:gd name="connsiteX2" fmla="*/ 2609850 w 5266372"/>
              <a:gd name="connsiteY2" fmla="*/ 3062287 h 3062287"/>
              <a:gd name="connsiteX3" fmla="*/ 0 w 5266372"/>
              <a:gd name="connsiteY3" fmla="*/ 1519237 h 3062287"/>
              <a:gd name="connsiteX4" fmla="*/ 2595562 w 5266372"/>
              <a:gd name="connsiteY4" fmla="*/ 0 h 306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6372" h="3062287">
                <a:moveTo>
                  <a:pt x="2595562" y="0"/>
                </a:moveTo>
                <a:lnTo>
                  <a:pt x="5266372" y="1505902"/>
                </a:lnTo>
                <a:lnTo>
                  <a:pt x="2609850" y="3062287"/>
                </a:lnTo>
                <a:lnTo>
                  <a:pt x="0" y="1519237"/>
                </a:lnTo>
                <a:lnTo>
                  <a:pt x="2595562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!!BackBackR!!">
            <a:extLst>
              <a:ext uri="{FF2B5EF4-FFF2-40B4-BE49-F238E27FC236}">
                <a16:creationId xmlns:a16="http://schemas.microsoft.com/office/drawing/2014/main" id="{07668B49-EE00-2481-F7FD-071398C8B3F9}"/>
              </a:ext>
            </a:extLst>
          </p:cNvPr>
          <p:cNvSpPr/>
          <p:nvPr/>
        </p:nvSpPr>
        <p:spPr>
          <a:xfrm>
            <a:off x="6091272" y="451513"/>
            <a:ext cx="2649188" cy="4577158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6077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6077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9188" h="4577158">
                <a:moveTo>
                  <a:pt x="2644425" y="1524001"/>
                </a:moveTo>
                <a:lnTo>
                  <a:pt x="4763" y="0"/>
                </a:lnTo>
                <a:cubicBezTo>
                  <a:pt x="3175" y="1014544"/>
                  <a:pt x="1588" y="2046234"/>
                  <a:pt x="0" y="3060778"/>
                </a:cubicBezTo>
                <a:lnTo>
                  <a:pt x="2649188" y="4577158"/>
                </a:lnTo>
                <a:cubicBezTo>
                  <a:pt x="2644425" y="3562614"/>
                  <a:pt x="2649188" y="2538545"/>
                  <a:pt x="2644425" y="1524001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47" name="!!BBL!!">
            <a:extLst>
              <a:ext uri="{FF2B5EF4-FFF2-40B4-BE49-F238E27FC236}">
                <a16:creationId xmlns:a16="http://schemas.microsoft.com/office/drawing/2014/main" id="{85A8651E-B250-110B-2CC5-E7687339FD9B}"/>
              </a:ext>
            </a:extLst>
          </p:cNvPr>
          <p:cNvCxnSpPr>
            <a:cxnSpLocks/>
          </p:cNvCxnSpPr>
          <p:nvPr/>
        </p:nvCxnSpPr>
        <p:spPr>
          <a:xfrm flipV="1">
            <a:off x="3454004" y="3502594"/>
            <a:ext cx="2641979" cy="1525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!!BB!!">
            <a:extLst>
              <a:ext uri="{FF2B5EF4-FFF2-40B4-BE49-F238E27FC236}">
                <a16:creationId xmlns:a16="http://schemas.microsoft.com/office/drawing/2014/main" id="{6C298C03-5510-3A0D-F91F-F3061B7409E9}"/>
              </a:ext>
            </a:extLst>
          </p:cNvPr>
          <p:cNvCxnSpPr>
            <a:cxnSpLocks/>
          </p:cNvCxnSpPr>
          <p:nvPr/>
        </p:nvCxnSpPr>
        <p:spPr>
          <a:xfrm rot="19800000">
            <a:off x="6654303" y="2944287"/>
            <a:ext cx="1525342" cy="2641993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!!BackFrontB!!">
            <a:extLst>
              <a:ext uri="{FF2B5EF4-FFF2-40B4-BE49-F238E27FC236}">
                <a16:creationId xmlns:a16="http://schemas.microsoft.com/office/drawing/2014/main" id="{0772EF34-B8BD-E77E-F1B0-7FC568B28B81}"/>
              </a:ext>
            </a:extLst>
          </p:cNvPr>
          <p:cNvSpPr/>
          <p:nvPr/>
        </p:nvSpPr>
        <p:spPr>
          <a:xfrm>
            <a:off x="3486727" y="3487964"/>
            <a:ext cx="5243512" cy="3062287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512" h="3062287">
                <a:moveTo>
                  <a:pt x="2595562" y="0"/>
                </a:moveTo>
                <a:lnTo>
                  <a:pt x="5243512" y="1528762"/>
                </a:lnTo>
                <a:lnTo>
                  <a:pt x="2609850" y="3062287"/>
                </a:lnTo>
                <a:lnTo>
                  <a:pt x="0" y="1519237"/>
                </a:lnTo>
                <a:lnTo>
                  <a:pt x="2595562" y="0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!!BackFrontR!!">
            <a:extLst>
              <a:ext uri="{FF2B5EF4-FFF2-40B4-BE49-F238E27FC236}">
                <a16:creationId xmlns:a16="http://schemas.microsoft.com/office/drawing/2014/main" id="{3CDF5912-0972-4A98-76E1-97130EE72C9D}"/>
              </a:ext>
            </a:extLst>
          </p:cNvPr>
          <p:cNvSpPr/>
          <p:nvPr/>
        </p:nvSpPr>
        <p:spPr>
          <a:xfrm>
            <a:off x="6091160" y="452629"/>
            <a:ext cx="2649188" cy="4577158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9188" h="4577158">
                <a:moveTo>
                  <a:pt x="2644425" y="1524001"/>
                </a:moveTo>
                <a:lnTo>
                  <a:pt x="4763" y="0"/>
                </a:lnTo>
                <a:cubicBezTo>
                  <a:pt x="3175" y="1014544"/>
                  <a:pt x="1588" y="2038614"/>
                  <a:pt x="0" y="3053158"/>
                </a:cubicBezTo>
                <a:lnTo>
                  <a:pt x="2649188" y="4577158"/>
                </a:lnTo>
                <a:cubicBezTo>
                  <a:pt x="2644425" y="3562614"/>
                  <a:pt x="2649188" y="2538545"/>
                  <a:pt x="2644425" y="1524001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2" name="!!LF!!">
            <a:extLst>
              <a:ext uri="{FF2B5EF4-FFF2-40B4-BE49-F238E27FC236}">
                <a16:creationId xmlns:a16="http://schemas.microsoft.com/office/drawing/2014/main" id="{DDC28F47-9CAE-4974-9089-9ABF871CFD2E}"/>
              </a:ext>
            </a:extLst>
          </p:cNvPr>
          <p:cNvCxnSpPr>
            <a:cxnSpLocks/>
          </p:cNvCxnSpPr>
          <p:nvPr/>
        </p:nvCxnSpPr>
        <p:spPr>
          <a:xfrm rot="5400000">
            <a:off x="4570633" y="502795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!!MidBlue!!">
            <a:extLst>
              <a:ext uri="{FF2B5EF4-FFF2-40B4-BE49-F238E27FC236}">
                <a16:creationId xmlns:a16="http://schemas.microsoft.com/office/drawing/2014/main" id="{A8DDA591-86B7-DDB6-C3EE-F14C2BBC6892}"/>
              </a:ext>
            </a:extLst>
          </p:cNvPr>
          <p:cNvSpPr/>
          <p:nvPr/>
        </p:nvSpPr>
        <p:spPr>
          <a:xfrm>
            <a:off x="3453963" y="1977237"/>
            <a:ext cx="2632468" cy="4557014"/>
          </a:xfrm>
          <a:custGeom>
            <a:avLst/>
            <a:gdLst>
              <a:gd name="connsiteX0" fmla="*/ 0 w 2641977"/>
              <a:gd name="connsiteY0" fmla="*/ 0 h 4576063"/>
              <a:gd name="connsiteX1" fmla="*/ 2641977 w 2641977"/>
              <a:gd name="connsiteY1" fmla="*/ 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1977"/>
              <a:gd name="connsiteY0" fmla="*/ 0 h 4576063"/>
              <a:gd name="connsiteX1" fmla="*/ 2596257 w 2641977"/>
              <a:gd name="connsiteY1" fmla="*/ 152400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457606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25780 w 2649597"/>
              <a:gd name="connsiteY3" fmla="*/ 3311143 h 4576063"/>
              <a:gd name="connsiteX4" fmla="*/ 0 w 2649597"/>
              <a:gd name="connsiteY4" fmla="*/ 0 h 4576063"/>
              <a:gd name="connsiteX0" fmla="*/ 30480 w 2680077"/>
              <a:gd name="connsiteY0" fmla="*/ 0 h 4576063"/>
              <a:gd name="connsiteX1" fmla="*/ 2680077 w 2680077"/>
              <a:gd name="connsiteY1" fmla="*/ 1531620 h 4576063"/>
              <a:gd name="connsiteX2" fmla="*/ 2672457 w 2680077"/>
              <a:gd name="connsiteY2" fmla="*/ 4576063 h 4576063"/>
              <a:gd name="connsiteX3" fmla="*/ 0 w 2680077"/>
              <a:gd name="connsiteY3" fmla="*/ 3036823 h 4576063"/>
              <a:gd name="connsiteX4" fmla="*/ 30480 w 26800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3340 w 2649597"/>
              <a:gd name="connsiteY3" fmla="*/ 292252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3052063 h 4576063"/>
              <a:gd name="connsiteX4" fmla="*/ 0 w 2649597"/>
              <a:gd name="connsiteY4" fmla="*/ 0 h 4576063"/>
              <a:gd name="connsiteX0" fmla="*/ 0 w 2641977"/>
              <a:gd name="connsiteY0" fmla="*/ 0 h 4576063"/>
              <a:gd name="connsiteX1" fmla="*/ 2558157 w 2641977"/>
              <a:gd name="connsiteY1" fmla="*/ 1577340 h 4576063"/>
              <a:gd name="connsiteX2" fmla="*/ 2641977 w 2641977"/>
              <a:gd name="connsiteY2" fmla="*/ 4576063 h 4576063"/>
              <a:gd name="connsiteX3" fmla="*/ 0 w 2641977"/>
              <a:gd name="connsiteY3" fmla="*/ 3052063 h 4576063"/>
              <a:gd name="connsiteX4" fmla="*/ 0 w 2641977"/>
              <a:gd name="connsiteY4" fmla="*/ 0 h 4576063"/>
              <a:gd name="connsiteX0" fmla="*/ 0 w 2657217"/>
              <a:gd name="connsiteY0" fmla="*/ 0 h 4576063"/>
              <a:gd name="connsiteX1" fmla="*/ 2657217 w 2657217"/>
              <a:gd name="connsiteY1" fmla="*/ 1531620 h 4576063"/>
              <a:gd name="connsiteX2" fmla="*/ 2641977 w 2657217"/>
              <a:gd name="connsiteY2" fmla="*/ 4576063 h 4576063"/>
              <a:gd name="connsiteX3" fmla="*/ 0 w 2657217"/>
              <a:gd name="connsiteY3" fmla="*/ 3052063 h 4576063"/>
              <a:gd name="connsiteX4" fmla="*/ 0 w 2657217"/>
              <a:gd name="connsiteY4" fmla="*/ 0 h 4576063"/>
              <a:gd name="connsiteX0" fmla="*/ 0 w 2642930"/>
              <a:gd name="connsiteY0" fmla="*/ 0 h 4576063"/>
              <a:gd name="connsiteX1" fmla="*/ 2642930 w 2642930"/>
              <a:gd name="connsiteY1" fmla="*/ 1526857 h 4576063"/>
              <a:gd name="connsiteX2" fmla="*/ 2641977 w 2642930"/>
              <a:gd name="connsiteY2" fmla="*/ 4576063 h 4576063"/>
              <a:gd name="connsiteX3" fmla="*/ 0 w 2642930"/>
              <a:gd name="connsiteY3" fmla="*/ 3052063 h 4576063"/>
              <a:gd name="connsiteX4" fmla="*/ 0 w 2642930"/>
              <a:gd name="connsiteY4" fmla="*/ 0 h 4576063"/>
              <a:gd name="connsiteX0" fmla="*/ 0 w 2641982"/>
              <a:gd name="connsiteY0" fmla="*/ 0 h 4576063"/>
              <a:gd name="connsiteX1" fmla="*/ 2628643 w 2641982"/>
              <a:gd name="connsiteY1" fmla="*/ 1531620 h 4576063"/>
              <a:gd name="connsiteX2" fmla="*/ 2641977 w 2641982"/>
              <a:gd name="connsiteY2" fmla="*/ 4576063 h 4576063"/>
              <a:gd name="connsiteX3" fmla="*/ 0 w 2641982"/>
              <a:gd name="connsiteY3" fmla="*/ 3052063 h 4576063"/>
              <a:gd name="connsiteX4" fmla="*/ 0 w 2641982"/>
              <a:gd name="connsiteY4" fmla="*/ 0 h 4576063"/>
              <a:gd name="connsiteX0" fmla="*/ 0 w 2628643"/>
              <a:gd name="connsiteY0" fmla="*/ 0 h 4542726"/>
              <a:gd name="connsiteX1" fmla="*/ 2628643 w 2628643"/>
              <a:gd name="connsiteY1" fmla="*/ 1531620 h 4542726"/>
              <a:gd name="connsiteX2" fmla="*/ 2608640 w 2628643"/>
              <a:gd name="connsiteY2" fmla="*/ 4542726 h 4542726"/>
              <a:gd name="connsiteX3" fmla="*/ 0 w 2628643"/>
              <a:gd name="connsiteY3" fmla="*/ 3052063 h 4542726"/>
              <a:gd name="connsiteX4" fmla="*/ 0 w 2628643"/>
              <a:gd name="connsiteY4" fmla="*/ 0 h 4542726"/>
              <a:gd name="connsiteX0" fmla="*/ 0 w 2632468"/>
              <a:gd name="connsiteY0" fmla="*/ 0 h 4557014"/>
              <a:gd name="connsiteX1" fmla="*/ 2628643 w 2632468"/>
              <a:gd name="connsiteY1" fmla="*/ 1531620 h 4557014"/>
              <a:gd name="connsiteX2" fmla="*/ 2632452 w 2632468"/>
              <a:gd name="connsiteY2" fmla="*/ 4557014 h 4557014"/>
              <a:gd name="connsiteX3" fmla="*/ 0 w 2632468"/>
              <a:gd name="connsiteY3" fmla="*/ 3052063 h 4557014"/>
              <a:gd name="connsiteX4" fmla="*/ 0 w 2632468"/>
              <a:gd name="connsiteY4" fmla="*/ 0 h 455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468" h="4557014">
                <a:moveTo>
                  <a:pt x="0" y="0"/>
                </a:moveTo>
                <a:lnTo>
                  <a:pt x="2628643" y="1531620"/>
                </a:lnTo>
                <a:cubicBezTo>
                  <a:pt x="2628325" y="2548022"/>
                  <a:pt x="2632770" y="3540612"/>
                  <a:pt x="2632452" y="4557014"/>
                </a:cubicBezTo>
                <a:lnTo>
                  <a:pt x="0" y="305206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4" name="!!RBS!!">
            <a:extLst>
              <a:ext uri="{FF2B5EF4-FFF2-40B4-BE49-F238E27FC236}">
                <a16:creationId xmlns:a16="http://schemas.microsoft.com/office/drawing/2014/main" id="{216DFC7F-C75A-45F2-533E-F468BE497F8B}"/>
              </a:ext>
            </a:extLst>
          </p:cNvPr>
          <p:cNvCxnSpPr>
            <a:cxnSpLocks/>
          </p:cNvCxnSpPr>
          <p:nvPr/>
        </p:nvCxnSpPr>
        <p:spPr>
          <a:xfrm rot="5400000">
            <a:off x="7212640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!!Top!!">
            <a:extLst>
              <a:ext uri="{FF2B5EF4-FFF2-40B4-BE49-F238E27FC236}">
                <a16:creationId xmlns:a16="http://schemas.microsoft.com/office/drawing/2014/main" id="{CF0664DC-FCA4-2187-8362-94F15869891D}"/>
              </a:ext>
            </a:extLst>
          </p:cNvPr>
          <p:cNvSpPr/>
          <p:nvPr/>
        </p:nvSpPr>
        <p:spPr>
          <a:xfrm>
            <a:off x="3459062" y="456644"/>
            <a:ext cx="5278606" cy="3044037"/>
          </a:xfrm>
          <a:custGeom>
            <a:avLst/>
            <a:gdLst>
              <a:gd name="connsiteX0" fmla="*/ 0 w 5271937"/>
              <a:gd name="connsiteY0" fmla="*/ 0 h 1443837"/>
              <a:gd name="connsiteX1" fmla="*/ 5271937 w 5271937"/>
              <a:gd name="connsiteY1" fmla="*/ 0 h 1443837"/>
              <a:gd name="connsiteX2" fmla="*/ 5271937 w 5271937"/>
              <a:gd name="connsiteY2" fmla="*/ 1443837 h 1443837"/>
              <a:gd name="connsiteX3" fmla="*/ 0 w 5271937"/>
              <a:gd name="connsiteY3" fmla="*/ 1443837 h 1443837"/>
              <a:gd name="connsiteX4" fmla="*/ 0 w 5271937"/>
              <a:gd name="connsiteY4" fmla="*/ 0 h 1443837"/>
              <a:gd name="connsiteX0" fmla="*/ 2606040 w 5271937"/>
              <a:gd name="connsiteY0" fmla="*/ 0 h 1550517"/>
              <a:gd name="connsiteX1" fmla="*/ 5271937 w 5271937"/>
              <a:gd name="connsiteY1" fmla="*/ 106680 h 1550517"/>
              <a:gd name="connsiteX2" fmla="*/ 5271937 w 5271937"/>
              <a:gd name="connsiteY2" fmla="*/ 1550517 h 1550517"/>
              <a:gd name="connsiteX3" fmla="*/ 0 w 5271937"/>
              <a:gd name="connsiteY3" fmla="*/ 1550517 h 1550517"/>
              <a:gd name="connsiteX4" fmla="*/ 2606040 w 5271937"/>
              <a:gd name="connsiteY4" fmla="*/ 0 h 1550517"/>
              <a:gd name="connsiteX0" fmla="*/ 2606040 w 5271937"/>
              <a:gd name="connsiteY0" fmla="*/ 0 h 3028797"/>
              <a:gd name="connsiteX1" fmla="*/ 5271937 w 5271937"/>
              <a:gd name="connsiteY1" fmla="*/ 106680 h 3028797"/>
              <a:gd name="connsiteX2" fmla="*/ 2627797 w 5271937"/>
              <a:gd name="connsiteY2" fmla="*/ 3028797 h 3028797"/>
              <a:gd name="connsiteX3" fmla="*/ 0 w 5271937"/>
              <a:gd name="connsiteY3" fmla="*/ 1550517 h 3028797"/>
              <a:gd name="connsiteX4" fmla="*/ 2606040 w 5271937"/>
              <a:gd name="connsiteY4" fmla="*/ 0 h 3028797"/>
              <a:gd name="connsiteX0" fmla="*/ 2606040 w 5249077"/>
              <a:gd name="connsiteY0" fmla="*/ 0 h 3028797"/>
              <a:gd name="connsiteX1" fmla="*/ 5249077 w 5249077"/>
              <a:gd name="connsiteY1" fmla="*/ 1501140 h 3028797"/>
              <a:gd name="connsiteX2" fmla="*/ 2627797 w 5249077"/>
              <a:gd name="connsiteY2" fmla="*/ 3028797 h 3028797"/>
              <a:gd name="connsiteX3" fmla="*/ 0 w 5249077"/>
              <a:gd name="connsiteY3" fmla="*/ 1550517 h 3028797"/>
              <a:gd name="connsiteX4" fmla="*/ 2606040 w 5249077"/>
              <a:gd name="connsiteY4" fmla="*/ 0 h 3028797"/>
              <a:gd name="connsiteX0" fmla="*/ 265176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51760 w 5294797"/>
              <a:gd name="connsiteY4" fmla="*/ 0 h 3028797"/>
              <a:gd name="connsiteX0" fmla="*/ 268224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82240 w 5294797"/>
              <a:gd name="connsiteY4" fmla="*/ 0 h 3028797"/>
              <a:gd name="connsiteX0" fmla="*/ 2682240 w 5310037"/>
              <a:gd name="connsiteY0" fmla="*/ 0 h 3028797"/>
              <a:gd name="connsiteX1" fmla="*/ 5310037 w 5310037"/>
              <a:gd name="connsiteY1" fmla="*/ 1508760 h 3028797"/>
              <a:gd name="connsiteX2" fmla="*/ 2673517 w 5310037"/>
              <a:gd name="connsiteY2" fmla="*/ 3028797 h 3028797"/>
              <a:gd name="connsiteX3" fmla="*/ 0 w 5310037"/>
              <a:gd name="connsiteY3" fmla="*/ 1520037 h 3028797"/>
              <a:gd name="connsiteX4" fmla="*/ 2682240 w 5310037"/>
              <a:gd name="connsiteY4" fmla="*/ 0 h 3028797"/>
              <a:gd name="connsiteX0" fmla="*/ 2682240 w 5310037"/>
              <a:gd name="connsiteY0" fmla="*/ 0 h 3044037"/>
              <a:gd name="connsiteX1" fmla="*/ 5310037 w 5310037"/>
              <a:gd name="connsiteY1" fmla="*/ 1508760 h 3044037"/>
              <a:gd name="connsiteX2" fmla="*/ 2665897 w 5310037"/>
              <a:gd name="connsiteY2" fmla="*/ 3044037 h 3044037"/>
              <a:gd name="connsiteX3" fmla="*/ 0 w 5310037"/>
              <a:gd name="connsiteY3" fmla="*/ 1520037 h 3044037"/>
              <a:gd name="connsiteX4" fmla="*/ 2682240 w 5310037"/>
              <a:gd name="connsiteY4" fmla="*/ 0 h 3044037"/>
              <a:gd name="connsiteX0" fmla="*/ 2674620 w 5302417"/>
              <a:gd name="connsiteY0" fmla="*/ 0 h 3044037"/>
              <a:gd name="connsiteX1" fmla="*/ 5302417 w 5302417"/>
              <a:gd name="connsiteY1" fmla="*/ 1508760 h 3044037"/>
              <a:gd name="connsiteX2" fmla="*/ 2658277 w 5302417"/>
              <a:gd name="connsiteY2" fmla="*/ 3044037 h 3044037"/>
              <a:gd name="connsiteX3" fmla="*/ 0 w 5302417"/>
              <a:gd name="connsiteY3" fmla="*/ 1535277 h 3044037"/>
              <a:gd name="connsiteX4" fmla="*/ 2674620 w 5302417"/>
              <a:gd name="connsiteY4" fmla="*/ 0 h 3044037"/>
              <a:gd name="connsiteX0" fmla="*/ 2674620 w 5302417"/>
              <a:gd name="connsiteY0" fmla="*/ 0 h 3058325"/>
              <a:gd name="connsiteX1" fmla="*/ 5302417 w 5302417"/>
              <a:gd name="connsiteY1" fmla="*/ 1508760 h 3058325"/>
              <a:gd name="connsiteX2" fmla="*/ 2658277 w 5302417"/>
              <a:gd name="connsiteY2" fmla="*/ 3058325 h 3058325"/>
              <a:gd name="connsiteX3" fmla="*/ 0 w 5302417"/>
              <a:gd name="connsiteY3" fmla="*/ 1535277 h 3058325"/>
              <a:gd name="connsiteX4" fmla="*/ 2674620 w 5302417"/>
              <a:gd name="connsiteY4" fmla="*/ 0 h 3058325"/>
              <a:gd name="connsiteX0" fmla="*/ 2669858 w 5297655"/>
              <a:gd name="connsiteY0" fmla="*/ 0 h 3058325"/>
              <a:gd name="connsiteX1" fmla="*/ 5297655 w 5297655"/>
              <a:gd name="connsiteY1" fmla="*/ 1508760 h 3058325"/>
              <a:gd name="connsiteX2" fmla="*/ 2653515 w 5297655"/>
              <a:gd name="connsiteY2" fmla="*/ 3058325 h 3058325"/>
              <a:gd name="connsiteX3" fmla="*/ 0 w 5297655"/>
              <a:gd name="connsiteY3" fmla="*/ 1535277 h 3058325"/>
              <a:gd name="connsiteX4" fmla="*/ 2669858 w 5297655"/>
              <a:gd name="connsiteY4" fmla="*/ 0 h 3058325"/>
              <a:gd name="connsiteX0" fmla="*/ 2641283 w 5297655"/>
              <a:gd name="connsiteY0" fmla="*/ 0 h 3053562"/>
              <a:gd name="connsiteX1" fmla="*/ 5297655 w 5297655"/>
              <a:gd name="connsiteY1" fmla="*/ 1503997 h 3053562"/>
              <a:gd name="connsiteX2" fmla="*/ 2653515 w 5297655"/>
              <a:gd name="connsiteY2" fmla="*/ 3053562 h 3053562"/>
              <a:gd name="connsiteX3" fmla="*/ 0 w 5297655"/>
              <a:gd name="connsiteY3" fmla="*/ 1530514 h 3053562"/>
              <a:gd name="connsiteX4" fmla="*/ 2641283 w 5297655"/>
              <a:gd name="connsiteY4" fmla="*/ 0 h 3053562"/>
              <a:gd name="connsiteX0" fmla="*/ 2641283 w 5283368"/>
              <a:gd name="connsiteY0" fmla="*/ 0 h 3053562"/>
              <a:gd name="connsiteX1" fmla="*/ 5283368 w 5283368"/>
              <a:gd name="connsiteY1" fmla="*/ 1508760 h 3053562"/>
              <a:gd name="connsiteX2" fmla="*/ 2653515 w 5283368"/>
              <a:gd name="connsiteY2" fmla="*/ 3053562 h 3053562"/>
              <a:gd name="connsiteX3" fmla="*/ 0 w 5283368"/>
              <a:gd name="connsiteY3" fmla="*/ 1530514 h 3053562"/>
              <a:gd name="connsiteX4" fmla="*/ 2641283 w 5283368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23047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39227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44037"/>
              <a:gd name="connsiteX1" fmla="*/ 5273843 w 5273843"/>
              <a:gd name="connsiteY1" fmla="*/ 1508760 h 3044037"/>
              <a:gd name="connsiteX2" fmla="*/ 2643990 w 5273843"/>
              <a:gd name="connsiteY2" fmla="*/ 3044037 h 3044037"/>
              <a:gd name="connsiteX3" fmla="*/ 0 w 5273843"/>
              <a:gd name="connsiteY3" fmla="*/ 1530514 h 3044037"/>
              <a:gd name="connsiteX4" fmla="*/ 2641283 w 5273843"/>
              <a:gd name="connsiteY4" fmla="*/ 0 h 3044037"/>
              <a:gd name="connsiteX0" fmla="*/ 2650808 w 5283368"/>
              <a:gd name="connsiteY0" fmla="*/ 0 h 3044037"/>
              <a:gd name="connsiteX1" fmla="*/ 5283368 w 5283368"/>
              <a:gd name="connsiteY1" fmla="*/ 1508760 h 3044037"/>
              <a:gd name="connsiteX2" fmla="*/ 2653515 w 5283368"/>
              <a:gd name="connsiteY2" fmla="*/ 3044037 h 3044037"/>
              <a:gd name="connsiteX3" fmla="*/ 0 w 5283368"/>
              <a:gd name="connsiteY3" fmla="*/ 1525752 h 3044037"/>
              <a:gd name="connsiteX4" fmla="*/ 2650808 w 5283368"/>
              <a:gd name="connsiteY4" fmla="*/ 0 h 3044037"/>
              <a:gd name="connsiteX0" fmla="*/ 2646045 w 5278605"/>
              <a:gd name="connsiteY0" fmla="*/ 0 h 3044037"/>
              <a:gd name="connsiteX1" fmla="*/ 5278605 w 5278605"/>
              <a:gd name="connsiteY1" fmla="*/ 1508760 h 3044037"/>
              <a:gd name="connsiteX2" fmla="*/ 2648752 w 5278605"/>
              <a:gd name="connsiteY2" fmla="*/ 3044037 h 3044037"/>
              <a:gd name="connsiteX3" fmla="*/ 0 w 5278605"/>
              <a:gd name="connsiteY3" fmla="*/ 1530514 h 3044037"/>
              <a:gd name="connsiteX4" fmla="*/ 2646045 w 5278605"/>
              <a:gd name="connsiteY4" fmla="*/ 0 h 3044037"/>
              <a:gd name="connsiteX0" fmla="*/ 2631758 w 5264318"/>
              <a:gd name="connsiteY0" fmla="*/ 0 h 3044037"/>
              <a:gd name="connsiteX1" fmla="*/ 5264318 w 5264318"/>
              <a:gd name="connsiteY1" fmla="*/ 1508760 h 3044037"/>
              <a:gd name="connsiteX2" fmla="*/ 2634465 w 5264318"/>
              <a:gd name="connsiteY2" fmla="*/ 3044037 h 3044037"/>
              <a:gd name="connsiteX3" fmla="*/ 0 w 5264318"/>
              <a:gd name="connsiteY3" fmla="*/ 1520989 h 3044037"/>
              <a:gd name="connsiteX4" fmla="*/ 2631758 w 5264318"/>
              <a:gd name="connsiteY4" fmla="*/ 0 h 3044037"/>
              <a:gd name="connsiteX0" fmla="*/ 2631758 w 5273843"/>
              <a:gd name="connsiteY0" fmla="*/ 0 h 3044037"/>
              <a:gd name="connsiteX1" fmla="*/ 5273843 w 5273843"/>
              <a:gd name="connsiteY1" fmla="*/ 1508760 h 3044037"/>
              <a:gd name="connsiteX2" fmla="*/ 2634465 w 5273843"/>
              <a:gd name="connsiteY2" fmla="*/ 3044037 h 3044037"/>
              <a:gd name="connsiteX3" fmla="*/ 0 w 5273843"/>
              <a:gd name="connsiteY3" fmla="*/ 1520989 h 3044037"/>
              <a:gd name="connsiteX4" fmla="*/ 2631758 w 5273843"/>
              <a:gd name="connsiteY4" fmla="*/ 0 h 3044037"/>
              <a:gd name="connsiteX0" fmla="*/ 2631758 w 5278606"/>
              <a:gd name="connsiteY0" fmla="*/ 0 h 3044037"/>
              <a:gd name="connsiteX1" fmla="*/ 5278606 w 5278606"/>
              <a:gd name="connsiteY1" fmla="*/ 1518285 h 3044037"/>
              <a:gd name="connsiteX2" fmla="*/ 2634465 w 5278606"/>
              <a:gd name="connsiteY2" fmla="*/ 3044037 h 3044037"/>
              <a:gd name="connsiteX3" fmla="*/ 0 w 5278606"/>
              <a:gd name="connsiteY3" fmla="*/ 1520989 h 3044037"/>
              <a:gd name="connsiteX4" fmla="*/ 2631758 w 5278606"/>
              <a:gd name="connsiteY4" fmla="*/ 0 h 304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8606" h="3044037">
                <a:moveTo>
                  <a:pt x="2631758" y="0"/>
                </a:moveTo>
                <a:lnTo>
                  <a:pt x="5278606" y="1518285"/>
                </a:lnTo>
                <a:lnTo>
                  <a:pt x="2634465" y="3044037"/>
                </a:lnTo>
                <a:lnTo>
                  <a:pt x="0" y="1520989"/>
                </a:lnTo>
                <a:lnTo>
                  <a:pt x="2631758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5" name="!!BFR!!">
            <a:extLst>
              <a:ext uri="{FF2B5EF4-FFF2-40B4-BE49-F238E27FC236}">
                <a16:creationId xmlns:a16="http://schemas.microsoft.com/office/drawing/2014/main" id="{18C78726-9711-BAFC-BAEC-1846139E2800}"/>
              </a:ext>
            </a:extLst>
          </p:cNvPr>
          <p:cNvCxnSpPr>
            <a:cxnSpLocks/>
          </p:cNvCxnSpPr>
          <p:nvPr/>
        </p:nvCxnSpPr>
        <p:spPr>
          <a:xfrm rot="1800000">
            <a:off x="3249652" y="5790634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1EE61A97-EBE2-99BD-D861-228833D33A72}"/>
              </a:ext>
            </a:extLst>
          </p:cNvPr>
          <p:cNvCxnSpPr>
            <a:cxnSpLocks/>
          </p:cNvCxnSpPr>
          <p:nvPr/>
        </p:nvCxnSpPr>
        <p:spPr>
          <a:xfrm rot="1800000">
            <a:off x="5891643" y="1214571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2AD46BD3-0416-5A70-361E-330C96587FCF}"/>
              </a:ext>
            </a:extLst>
          </p:cNvPr>
          <p:cNvCxnSpPr>
            <a:cxnSpLocks/>
          </p:cNvCxnSpPr>
          <p:nvPr/>
        </p:nvCxnSpPr>
        <p:spPr>
          <a:xfrm flipV="1">
            <a:off x="3454004" y="451893"/>
            <a:ext cx="2641979" cy="1525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35DE2315-6A6E-0EDD-9617-9B0CDCE65DB6}"/>
              </a:ext>
            </a:extLst>
          </p:cNvPr>
          <p:cNvCxnSpPr>
            <a:cxnSpLocks/>
          </p:cNvCxnSpPr>
          <p:nvPr/>
        </p:nvCxnSpPr>
        <p:spPr>
          <a:xfrm rot="5400000">
            <a:off x="1928655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122A45BE-83E4-46DA-5B58-A716A10A3257}"/>
              </a:ext>
            </a:extLst>
          </p:cNvPr>
          <p:cNvCxnSpPr>
            <a:cxnSpLocks/>
          </p:cNvCxnSpPr>
          <p:nvPr/>
        </p:nvCxnSpPr>
        <p:spPr>
          <a:xfrm rot="1800000">
            <a:off x="3249648" y="2739925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!!TTR!!">
            <a:extLst>
              <a:ext uri="{FF2B5EF4-FFF2-40B4-BE49-F238E27FC236}">
                <a16:creationId xmlns:a16="http://schemas.microsoft.com/office/drawing/2014/main" id="{72B4F0A5-23BB-9BC6-4FDC-4F22C61FF7DB}"/>
              </a:ext>
            </a:extLst>
          </p:cNvPr>
          <p:cNvCxnSpPr>
            <a:cxnSpLocks/>
          </p:cNvCxnSpPr>
          <p:nvPr/>
        </p:nvCxnSpPr>
        <p:spPr>
          <a:xfrm flipV="1">
            <a:off x="6095983" y="1977238"/>
            <a:ext cx="2641982" cy="15253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28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937F9F-7186-A2A2-63D8-1C2BD090B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tar: 8 Points 5">
            <a:extLst>
              <a:ext uri="{FF2B5EF4-FFF2-40B4-BE49-F238E27FC236}">
                <a16:creationId xmlns:a16="http://schemas.microsoft.com/office/drawing/2014/main" id="{FEBA3CE8-E52B-DD14-E26C-84E4588DF5C0}"/>
              </a:ext>
            </a:extLst>
          </p:cNvPr>
          <p:cNvSpPr/>
          <p:nvPr/>
        </p:nvSpPr>
        <p:spPr>
          <a:xfrm>
            <a:off x="2864153" y="6959600"/>
            <a:ext cx="1429174" cy="1339847"/>
          </a:xfrm>
          <a:prstGeom prst="star8">
            <a:avLst>
              <a:gd name="adj" fmla="val 12960"/>
            </a:avLst>
          </a:prstGeom>
          <a:gradFill flip="none" rotWithShape="1">
            <a:gsLst>
              <a:gs pos="100000">
                <a:schemeClr val="tx1">
                  <a:lumMod val="95000"/>
                  <a:lumOff val="5000"/>
                </a:schemeClr>
              </a:gs>
              <a:gs pos="50000">
                <a:schemeClr val="tx1"/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!!BackFrontB!!">
            <a:extLst>
              <a:ext uri="{FF2B5EF4-FFF2-40B4-BE49-F238E27FC236}">
                <a16:creationId xmlns:a16="http://schemas.microsoft.com/office/drawing/2014/main" id="{731066F2-CAFC-80F7-99EB-AC2430377261}"/>
              </a:ext>
            </a:extLst>
          </p:cNvPr>
          <p:cNvSpPr/>
          <p:nvPr/>
        </p:nvSpPr>
        <p:spPr>
          <a:xfrm>
            <a:off x="3448627" y="3495677"/>
            <a:ext cx="5281612" cy="3048000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1924050"/>
              <a:gd name="connsiteX1" fmla="*/ 5243512 w 5243512"/>
              <a:gd name="connsiteY1" fmla="*/ 1528762 h 1924050"/>
              <a:gd name="connsiteX2" fmla="*/ 3914775 w 5243512"/>
              <a:gd name="connsiteY2" fmla="*/ 1924050 h 1924050"/>
              <a:gd name="connsiteX3" fmla="*/ 0 w 5243512"/>
              <a:gd name="connsiteY3" fmla="*/ 1519237 h 1924050"/>
              <a:gd name="connsiteX4" fmla="*/ 2595562 w 5243512"/>
              <a:gd name="connsiteY4" fmla="*/ 0 h 1924050"/>
              <a:gd name="connsiteX0" fmla="*/ 0 w 2647950"/>
              <a:gd name="connsiteY0" fmla="*/ 0 h 2357437"/>
              <a:gd name="connsiteX1" fmla="*/ 2647950 w 2647950"/>
              <a:gd name="connsiteY1" fmla="*/ 1528762 h 2357437"/>
              <a:gd name="connsiteX2" fmla="*/ 1319213 w 2647950"/>
              <a:gd name="connsiteY2" fmla="*/ 1924050 h 2357437"/>
              <a:gd name="connsiteX3" fmla="*/ 590550 w 2647950"/>
              <a:gd name="connsiteY3" fmla="*/ 2357437 h 2357437"/>
              <a:gd name="connsiteX4" fmla="*/ 0 w 2647950"/>
              <a:gd name="connsiteY4" fmla="*/ 0 h 2357437"/>
              <a:gd name="connsiteX0" fmla="*/ 0 w 5262562"/>
              <a:gd name="connsiteY0" fmla="*/ 4763 h 828675"/>
              <a:gd name="connsiteX1" fmla="*/ 5262562 w 5262562"/>
              <a:gd name="connsiteY1" fmla="*/ 0 h 828675"/>
              <a:gd name="connsiteX2" fmla="*/ 3933825 w 5262562"/>
              <a:gd name="connsiteY2" fmla="*/ 395288 h 828675"/>
              <a:gd name="connsiteX3" fmla="*/ 3205162 w 5262562"/>
              <a:gd name="connsiteY3" fmla="*/ 828675 h 828675"/>
              <a:gd name="connsiteX4" fmla="*/ 0 w 5262562"/>
              <a:gd name="connsiteY4" fmla="*/ 4763 h 828675"/>
              <a:gd name="connsiteX0" fmla="*/ 0 w 5262562"/>
              <a:gd name="connsiteY0" fmla="*/ 4763 h 1519238"/>
              <a:gd name="connsiteX1" fmla="*/ 5262562 w 5262562"/>
              <a:gd name="connsiteY1" fmla="*/ 0 h 1519238"/>
              <a:gd name="connsiteX2" fmla="*/ 3933825 w 5262562"/>
              <a:gd name="connsiteY2" fmla="*/ 395288 h 1519238"/>
              <a:gd name="connsiteX3" fmla="*/ 2643187 w 5262562"/>
              <a:gd name="connsiteY3" fmla="*/ 1519238 h 1519238"/>
              <a:gd name="connsiteX4" fmla="*/ 0 w 5262562"/>
              <a:gd name="connsiteY4" fmla="*/ 4763 h 1519238"/>
              <a:gd name="connsiteX0" fmla="*/ 0 w 3933825"/>
              <a:gd name="connsiteY0" fmla="*/ 1528763 h 3043238"/>
              <a:gd name="connsiteX1" fmla="*/ 2633662 w 3933825"/>
              <a:gd name="connsiteY1" fmla="*/ 0 h 3043238"/>
              <a:gd name="connsiteX2" fmla="*/ 3933825 w 3933825"/>
              <a:gd name="connsiteY2" fmla="*/ 1919288 h 3043238"/>
              <a:gd name="connsiteX3" fmla="*/ 2643187 w 3933825"/>
              <a:gd name="connsiteY3" fmla="*/ 3043238 h 3043238"/>
              <a:gd name="connsiteX4" fmla="*/ 0 w 3933825"/>
              <a:gd name="connsiteY4" fmla="*/ 1528763 h 3043238"/>
              <a:gd name="connsiteX0" fmla="*/ 0 w 5262562"/>
              <a:gd name="connsiteY0" fmla="*/ 152876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28763 h 3043238"/>
              <a:gd name="connsiteX0" fmla="*/ 0 w 5262562"/>
              <a:gd name="connsiteY0" fmla="*/ 150971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09713 h 3043238"/>
              <a:gd name="connsiteX0" fmla="*/ 0 w 5262562"/>
              <a:gd name="connsiteY0" fmla="*/ 1519238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19238 h 3043238"/>
              <a:gd name="connsiteX0" fmla="*/ 0 w 5281612"/>
              <a:gd name="connsiteY0" fmla="*/ 1519238 h 3043238"/>
              <a:gd name="connsiteX1" fmla="*/ 2652712 w 5281612"/>
              <a:gd name="connsiteY1" fmla="*/ 0 h 3043238"/>
              <a:gd name="connsiteX2" fmla="*/ 5281612 w 5281612"/>
              <a:gd name="connsiteY2" fmla="*/ 1519238 h 3043238"/>
              <a:gd name="connsiteX3" fmla="*/ 2662237 w 5281612"/>
              <a:gd name="connsiteY3" fmla="*/ 3043238 h 3043238"/>
              <a:gd name="connsiteX4" fmla="*/ 0 w 5281612"/>
              <a:gd name="connsiteY4" fmla="*/ 1519238 h 3043238"/>
              <a:gd name="connsiteX0" fmla="*/ 0 w 5281612"/>
              <a:gd name="connsiteY0" fmla="*/ 1524000 h 3048000"/>
              <a:gd name="connsiteX1" fmla="*/ 2638424 w 5281612"/>
              <a:gd name="connsiteY1" fmla="*/ 0 h 3048000"/>
              <a:gd name="connsiteX2" fmla="*/ 5281612 w 5281612"/>
              <a:gd name="connsiteY2" fmla="*/ 1524000 h 3048000"/>
              <a:gd name="connsiteX3" fmla="*/ 2662237 w 5281612"/>
              <a:gd name="connsiteY3" fmla="*/ 3048000 h 3048000"/>
              <a:gd name="connsiteX4" fmla="*/ 0 w 5281612"/>
              <a:gd name="connsiteY4" fmla="*/ 1524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612" h="3048000">
                <a:moveTo>
                  <a:pt x="0" y="1524000"/>
                </a:moveTo>
                <a:lnTo>
                  <a:pt x="2638424" y="0"/>
                </a:lnTo>
                <a:lnTo>
                  <a:pt x="5281612" y="1524000"/>
                </a:lnTo>
                <a:lnTo>
                  <a:pt x="2662237" y="3048000"/>
                </a:lnTo>
                <a:lnTo>
                  <a:pt x="0" y="1524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!!BackFrontR!!">
            <a:extLst>
              <a:ext uri="{FF2B5EF4-FFF2-40B4-BE49-F238E27FC236}">
                <a16:creationId xmlns:a16="http://schemas.microsoft.com/office/drawing/2014/main" id="{05651F9A-D0DE-2FFA-978A-53CA25D371B4}"/>
              </a:ext>
            </a:extLst>
          </p:cNvPr>
          <p:cNvSpPr/>
          <p:nvPr/>
        </p:nvSpPr>
        <p:spPr>
          <a:xfrm>
            <a:off x="3454451" y="458098"/>
            <a:ext cx="2646257" cy="4562870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  <a:gd name="connsiteX0" fmla="*/ 2644425 w 2649188"/>
              <a:gd name="connsiteY0" fmla="*/ 0 h 6091632"/>
              <a:gd name="connsiteX1" fmla="*/ 4763 w 2649188"/>
              <a:gd name="connsiteY1" fmla="*/ 1514474 h 6091632"/>
              <a:gd name="connsiteX2" fmla="*/ 0 w 2649188"/>
              <a:gd name="connsiteY2" fmla="*/ 4567632 h 6091632"/>
              <a:gd name="connsiteX3" fmla="*/ 2649188 w 2649188"/>
              <a:gd name="connsiteY3" fmla="*/ 6091632 h 6091632"/>
              <a:gd name="connsiteX4" fmla="*/ 2644425 w 2649188"/>
              <a:gd name="connsiteY4" fmla="*/ 0 h 6091632"/>
              <a:gd name="connsiteX0" fmla="*/ 2644425 w 2644616"/>
              <a:gd name="connsiteY0" fmla="*/ 0 h 4567632"/>
              <a:gd name="connsiteX1" fmla="*/ 4763 w 2644616"/>
              <a:gd name="connsiteY1" fmla="*/ 1514474 h 4567632"/>
              <a:gd name="connsiteX2" fmla="*/ 0 w 2644616"/>
              <a:gd name="connsiteY2" fmla="*/ 4567632 h 4567632"/>
              <a:gd name="connsiteX3" fmla="*/ 2568226 w 2644616"/>
              <a:gd name="connsiteY3" fmla="*/ 2743595 h 4567632"/>
              <a:gd name="connsiteX4" fmla="*/ 2644425 w 2644616"/>
              <a:gd name="connsiteY4" fmla="*/ 0 h 4567632"/>
              <a:gd name="connsiteX0" fmla="*/ 2644425 w 2649188"/>
              <a:gd name="connsiteY0" fmla="*/ 0 h 4567632"/>
              <a:gd name="connsiteX1" fmla="*/ 4763 w 2649188"/>
              <a:gd name="connsiteY1" fmla="*/ 1514474 h 4567632"/>
              <a:gd name="connsiteX2" fmla="*/ 0 w 2649188"/>
              <a:gd name="connsiteY2" fmla="*/ 4567632 h 4567632"/>
              <a:gd name="connsiteX3" fmla="*/ 2649188 w 2649188"/>
              <a:gd name="connsiteY3" fmla="*/ 3043632 h 4567632"/>
              <a:gd name="connsiteX4" fmla="*/ 2644425 w 264918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14474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28761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54052 w 2654823"/>
              <a:gd name="connsiteY0" fmla="*/ 0 h 4572395"/>
              <a:gd name="connsiteX1" fmla="*/ 103 w 2654823"/>
              <a:gd name="connsiteY1" fmla="*/ 1533524 h 4572395"/>
              <a:gd name="connsiteX2" fmla="*/ 14390 w 2654823"/>
              <a:gd name="connsiteY2" fmla="*/ 4572395 h 4572395"/>
              <a:gd name="connsiteX3" fmla="*/ 2644528 w 2654823"/>
              <a:gd name="connsiteY3" fmla="*/ 3048395 h 4572395"/>
              <a:gd name="connsiteX4" fmla="*/ 2654052 w 2654823"/>
              <a:gd name="connsiteY4" fmla="*/ 0 h 4572395"/>
              <a:gd name="connsiteX0" fmla="*/ 2649290 w 2650276"/>
              <a:gd name="connsiteY0" fmla="*/ 0 h 4567632"/>
              <a:gd name="connsiteX1" fmla="*/ 103 w 2650276"/>
              <a:gd name="connsiteY1" fmla="*/ 1528761 h 4567632"/>
              <a:gd name="connsiteX2" fmla="*/ 14390 w 2650276"/>
              <a:gd name="connsiteY2" fmla="*/ 4567632 h 4567632"/>
              <a:gd name="connsiteX3" fmla="*/ 2644528 w 2650276"/>
              <a:gd name="connsiteY3" fmla="*/ 3043632 h 4567632"/>
              <a:gd name="connsiteX4" fmla="*/ 2649290 w 2650276"/>
              <a:gd name="connsiteY4" fmla="*/ 0 h 4567632"/>
              <a:gd name="connsiteX0" fmla="*/ 2644527 w 2645902"/>
              <a:gd name="connsiteY0" fmla="*/ 0 h 4562870"/>
              <a:gd name="connsiteX1" fmla="*/ 103 w 2645902"/>
              <a:gd name="connsiteY1" fmla="*/ 1523999 h 4562870"/>
              <a:gd name="connsiteX2" fmla="*/ 14390 w 2645902"/>
              <a:gd name="connsiteY2" fmla="*/ 4562870 h 4562870"/>
              <a:gd name="connsiteX3" fmla="*/ 2644528 w 2645902"/>
              <a:gd name="connsiteY3" fmla="*/ 3038870 h 4562870"/>
              <a:gd name="connsiteX4" fmla="*/ 2644527 w 2645902"/>
              <a:gd name="connsiteY4" fmla="*/ 0 h 4562870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506 w 2645881"/>
              <a:gd name="connsiteY0" fmla="*/ 0 h 4558107"/>
              <a:gd name="connsiteX1" fmla="*/ 82 w 2645881"/>
              <a:gd name="connsiteY1" fmla="*/ 1523999 h 4558107"/>
              <a:gd name="connsiteX2" fmla="*/ 19132 w 2645881"/>
              <a:gd name="connsiteY2" fmla="*/ 4558107 h 4558107"/>
              <a:gd name="connsiteX3" fmla="*/ 2644507 w 2645881"/>
              <a:gd name="connsiteY3" fmla="*/ 3038870 h 4558107"/>
              <a:gd name="connsiteX4" fmla="*/ 2644506 w 2645881"/>
              <a:gd name="connsiteY4" fmla="*/ 0 h 4558107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882 w 2646257"/>
              <a:gd name="connsiteY0" fmla="*/ 0 h 4562870"/>
              <a:gd name="connsiteX1" fmla="*/ 458 w 2646257"/>
              <a:gd name="connsiteY1" fmla="*/ 1523999 h 4562870"/>
              <a:gd name="connsiteX2" fmla="*/ 458 w 2646257"/>
              <a:gd name="connsiteY2" fmla="*/ 4562870 h 4562870"/>
              <a:gd name="connsiteX3" fmla="*/ 2644883 w 2646257"/>
              <a:gd name="connsiteY3" fmla="*/ 3038870 h 4562870"/>
              <a:gd name="connsiteX4" fmla="*/ 2644882 w 2646257"/>
              <a:gd name="connsiteY4" fmla="*/ 0 h 456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6257" h="4562870">
                <a:moveTo>
                  <a:pt x="2644882" y="0"/>
                </a:moveTo>
                <a:lnTo>
                  <a:pt x="458" y="1523999"/>
                </a:lnTo>
                <a:cubicBezTo>
                  <a:pt x="-1130" y="2538543"/>
                  <a:pt x="2046" y="3548326"/>
                  <a:pt x="458" y="4562870"/>
                </a:cubicBezTo>
                <a:lnTo>
                  <a:pt x="2644883" y="3038870"/>
                </a:lnTo>
                <a:cubicBezTo>
                  <a:pt x="2640120" y="2024326"/>
                  <a:pt x="2649645" y="1014544"/>
                  <a:pt x="2644882" y="0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1" name="!!BB!!">
            <a:extLst>
              <a:ext uri="{FF2B5EF4-FFF2-40B4-BE49-F238E27FC236}">
                <a16:creationId xmlns:a16="http://schemas.microsoft.com/office/drawing/2014/main" id="{C77375FE-09CF-4AD4-0008-A3F3C9A62908}"/>
              </a:ext>
            </a:extLst>
          </p:cNvPr>
          <p:cNvCxnSpPr>
            <a:cxnSpLocks/>
          </p:cNvCxnSpPr>
          <p:nvPr/>
        </p:nvCxnSpPr>
        <p:spPr>
          <a:xfrm flipV="1">
            <a:off x="3453979" y="3498572"/>
            <a:ext cx="2641524" cy="1529376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FR!!">
            <a:extLst>
              <a:ext uri="{FF2B5EF4-FFF2-40B4-BE49-F238E27FC236}">
                <a16:creationId xmlns:a16="http://schemas.microsoft.com/office/drawing/2014/main" id="{B81EFF93-A326-9D1F-E860-B0BABEDF14D1}"/>
              </a:ext>
            </a:extLst>
          </p:cNvPr>
          <p:cNvCxnSpPr>
            <a:cxnSpLocks/>
          </p:cNvCxnSpPr>
          <p:nvPr/>
        </p:nvCxnSpPr>
        <p:spPr>
          <a:xfrm flipV="1">
            <a:off x="6095872" y="5019927"/>
            <a:ext cx="2641978" cy="15333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!!BackBackBottom!!">
            <a:extLst>
              <a:ext uri="{FF2B5EF4-FFF2-40B4-BE49-F238E27FC236}">
                <a16:creationId xmlns:a16="http://schemas.microsoft.com/office/drawing/2014/main" id="{D80AF29B-337F-9299-D53C-836CDBAF2F2E}"/>
              </a:ext>
            </a:extLst>
          </p:cNvPr>
          <p:cNvSpPr/>
          <p:nvPr/>
        </p:nvSpPr>
        <p:spPr>
          <a:xfrm>
            <a:off x="3448627" y="3495677"/>
            <a:ext cx="5281612" cy="3048000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1924050"/>
              <a:gd name="connsiteX1" fmla="*/ 5243512 w 5243512"/>
              <a:gd name="connsiteY1" fmla="*/ 1528762 h 1924050"/>
              <a:gd name="connsiteX2" fmla="*/ 3914775 w 5243512"/>
              <a:gd name="connsiteY2" fmla="*/ 1924050 h 1924050"/>
              <a:gd name="connsiteX3" fmla="*/ 0 w 5243512"/>
              <a:gd name="connsiteY3" fmla="*/ 1519237 h 1924050"/>
              <a:gd name="connsiteX4" fmla="*/ 2595562 w 5243512"/>
              <a:gd name="connsiteY4" fmla="*/ 0 h 1924050"/>
              <a:gd name="connsiteX0" fmla="*/ 0 w 2647950"/>
              <a:gd name="connsiteY0" fmla="*/ 0 h 2357437"/>
              <a:gd name="connsiteX1" fmla="*/ 2647950 w 2647950"/>
              <a:gd name="connsiteY1" fmla="*/ 1528762 h 2357437"/>
              <a:gd name="connsiteX2" fmla="*/ 1319213 w 2647950"/>
              <a:gd name="connsiteY2" fmla="*/ 1924050 h 2357437"/>
              <a:gd name="connsiteX3" fmla="*/ 590550 w 2647950"/>
              <a:gd name="connsiteY3" fmla="*/ 2357437 h 2357437"/>
              <a:gd name="connsiteX4" fmla="*/ 0 w 2647950"/>
              <a:gd name="connsiteY4" fmla="*/ 0 h 2357437"/>
              <a:gd name="connsiteX0" fmla="*/ 0 w 5262562"/>
              <a:gd name="connsiteY0" fmla="*/ 4763 h 828675"/>
              <a:gd name="connsiteX1" fmla="*/ 5262562 w 5262562"/>
              <a:gd name="connsiteY1" fmla="*/ 0 h 828675"/>
              <a:gd name="connsiteX2" fmla="*/ 3933825 w 5262562"/>
              <a:gd name="connsiteY2" fmla="*/ 395288 h 828675"/>
              <a:gd name="connsiteX3" fmla="*/ 3205162 w 5262562"/>
              <a:gd name="connsiteY3" fmla="*/ 828675 h 828675"/>
              <a:gd name="connsiteX4" fmla="*/ 0 w 5262562"/>
              <a:gd name="connsiteY4" fmla="*/ 4763 h 828675"/>
              <a:gd name="connsiteX0" fmla="*/ 0 w 5262562"/>
              <a:gd name="connsiteY0" fmla="*/ 4763 h 1519238"/>
              <a:gd name="connsiteX1" fmla="*/ 5262562 w 5262562"/>
              <a:gd name="connsiteY1" fmla="*/ 0 h 1519238"/>
              <a:gd name="connsiteX2" fmla="*/ 3933825 w 5262562"/>
              <a:gd name="connsiteY2" fmla="*/ 395288 h 1519238"/>
              <a:gd name="connsiteX3" fmla="*/ 2643187 w 5262562"/>
              <a:gd name="connsiteY3" fmla="*/ 1519238 h 1519238"/>
              <a:gd name="connsiteX4" fmla="*/ 0 w 5262562"/>
              <a:gd name="connsiteY4" fmla="*/ 4763 h 1519238"/>
              <a:gd name="connsiteX0" fmla="*/ 0 w 3933825"/>
              <a:gd name="connsiteY0" fmla="*/ 1528763 h 3043238"/>
              <a:gd name="connsiteX1" fmla="*/ 2633662 w 3933825"/>
              <a:gd name="connsiteY1" fmla="*/ 0 h 3043238"/>
              <a:gd name="connsiteX2" fmla="*/ 3933825 w 3933825"/>
              <a:gd name="connsiteY2" fmla="*/ 1919288 h 3043238"/>
              <a:gd name="connsiteX3" fmla="*/ 2643187 w 3933825"/>
              <a:gd name="connsiteY3" fmla="*/ 3043238 h 3043238"/>
              <a:gd name="connsiteX4" fmla="*/ 0 w 3933825"/>
              <a:gd name="connsiteY4" fmla="*/ 1528763 h 3043238"/>
              <a:gd name="connsiteX0" fmla="*/ 0 w 5262562"/>
              <a:gd name="connsiteY0" fmla="*/ 152876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28763 h 3043238"/>
              <a:gd name="connsiteX0" fmla="*/ 0 w 5262562"/>
              <a:gd name="connsiteY0" fmla="*/ 150971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09713 h 3043238"/>
              <a:gd name="connsiteX0" fmla="*/ 0 w 5262562"/>
              <a:gd name="connsiteY0" fmla="*/ 1519238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19238 h 3043238"/>
              <a:gd name="connsiteX0" fmla="*/ 0 w 5281612"/>
              <a:gd name="connsiteY0" fmla="*/ 1519238 h 3043238"/>
              <a:gd name="connsiteX1" fmla="*/ 2652712 w 5281612"/>
              <a:gd name="connsiteY1" fmla="*/ 0 h 3043238"/>
              <a:gd name="connsiteX2" fmla="*/ 5281612 w 5281612"/>
              <a:gd name="connsiteY2" fmla="*/ 1519238 h 3043238"/>
              <a:gd name="connsiteX3" fmla="*/ 2662237 w 5281612"/>
              <a:gd name="connsiteY3" fmla="*/ 3043238 h 3043238"/>
              <a:gd name="connsiteX4" fmla="*/ 0 w 5281612"/>
              <a:gd name="connsiteY4" fmla="*/ 1519238 h 3043238"/>
              <a:gd name="connsiteX0" fmla="*/ 0 w 5281612"/>
              <a:gd name="connsiteY0" fmla="*/ 1524000 h 3048000"/>
              <a:gd name="connsiteX1" fmla="*/ 2638424 w 5281612"/>
              <a:gd name="connsiteY1" fmla="*/ 0 h 3048000"/>
              <a:gd name="connsiteX2" fmla="*/ 5281612 w 5281612"/>
              <a:gd name="connsiteY2" fmla="*/ 1524000 h 3048000"/>
              <a:gd name="connsiteX3" fmla="*/ 2662237 w 5281612"/>
              <a:gd name="connsiteY3" fmla="*/ 3048000 h 3048000"/>
              <a:gd name="connsiteX4" fmla="*/ 0 w 5281612"/>
              <a:gd name="connsiteY4" fmla="*/ 1524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612" h="3048000">
                <a:moveTo>
                  <a:pt x="0" y="1524000"/>
                </a:moveTo>
                <a:lnTo>
                  <a:pt x="2638424" y="0"/>
                </a:lnTo>
                <a:lnTo>
                  <a:pt x="5281612" y="1524000"/>
                </a:lnTo>
                <a:lnTo>
                  <a:pt x="2662237" y="3048000"/>
                </a:lnTo>
                <a:lnTo>
                  <a:pt x="0" y="1524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!!BackBackR!!">
            <a:extLst>
              <a:ext uri="{FF2B5EF4-FFF2-40B4-BE49-F238E27FC236}">
                <a16:creationId xmlns:a16="http://schemas.microsoft.com/office/drawing/2014/main" id="{F2751B53-ED6C-1926-2357-397D42605940}"/>
              </a:ext>
            </a:extLst>
          </p:cNvPr>
          <p:cNvSpPr/>
          <p:nvPr/>
        </p:nvSpPr>
        <p:spPr>
          <a:xfrm>
            <a:off x="3454451" y="458098"/>
            <a:ext cx="2646257" cy="4562870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  <a:gd name="connsiteX0" fmla="*/ 2644425 w 2649188"/>
              <a:gd name="connsiteY0" fmla="*/ 0 h 6091632"/>
              <a:gd name="connsiteX1" fmla="*/ 4763 w 2649188"/>
              <a:gd name="connsiteY1" fmla="*/ 1514474 h 6091632"/>
              <a:gd name="connsiteX2" fmla="*/ 0 w 2649188"/>
              <a:gd name="connsiteY2" fmla="*/ 4567632 h 6091632"/>
              <a:gd name="connsiteX3" fmla="*/ 2649188 w 2649188"/>
              <a:gd name="connsiteY3" fmla="*/ 6091632 h 6091632"/>
              <a:gd name="connsiteX4" fmla="*/ 2644425 w 2649188"/>
              <a:gd name="connsiteY4" fmla="*/ 0 h 6091632"/>
              <a:gd name="connsiteX0" fmla="*/ 2644425 w 2644616"/>
              <a:gd name="connsiteY0" fmla="*/ 0 h 4567632"/>
              <a:gd name="connsiteX1" fmla="*/ 4763 w 2644616"/>
              <a:gd name="connsiteY1" fmla="*/ 1514474 h 4567632"/>
              <a:gd name="connsiteX2" fmla="*/ 0 w 2644616"/>
              <a:gd name="connsiteY2" fmla="*/ 4567632 h 4567632"/>
              <a:gd name="connsiteX3" fmla="*/ 2568226 w 2644616"/>
              <a:gd name="connsiteY3" fmla="*/ 2743595 h 4567632"/>
              <a:gd name="connsiteX4" fmla="*/ 2644425 w 2644616"/>
              <a:gd name="connsiteY4" fmla="*/ 0 h 4567632"/>
              <a:gd name="connsiteX0" fmla="*/ 2644425 w 2649188"/>
              <a:gd name="connsiteY0" fmla="*/ 0 h 4567632"/>
              <a:gd name="connsiteX1" fmla="*/ 4763 w 2649188"/>
              <a:gd name="connsiteY1" fmla="*/ 1514474 h 4567632"/>
              <a:gd name="connsiteX2" fmla="*/ 0 w 2649188"/>
              <a:gd name="connsiteY2" fmla="*/ 4567632 h 4567632"/>
              <a:gd name="connsiteX3" fmla="*/ 2649188 w 2649188"/>
              <a:gd name="connsiteY3" fmla="*/ 3043632 h 4567632"/>
              <a:gd name="connsiteX4" fmla="*/ 2644425 w 264918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14474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28761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54052 w 2654823"/>
              <a:gd name="connsiteY0" fmla="*/ 0 h 4572395"/>
              <a:gd name="connsiteX1" fmla="*/ 103 w 2654823"/>
              <a:gd name="connsiteY1" fmla="*/ 1533524 h 4572395"/>
              <a:gd name="connsiteX2" fmla="*/ 14390 w 2654823"/>
              <a:gd name="connsiteY2" fmla="*/ 4572395 h 4572395"/>
              <a:gd name="connsiteX3" fmla="*/ 2644528 w 2654823"/>
              <a:gd name="connsiteY3" fmla="*/ 3048395 h 4572395"/>
              <a:gd name="connsiteX4" fmla="*/ 2654052 w 2654823"/>
              <a:gd name="connsiteY4" fmla="*/ 0 h 4572395"/>
              <a:gd name="connsiteX0" fmla="*/ 2649290 w 2650276"/>
              <a:gd name="connsiteY0" fmla="*/ 0 h 4567632"/>
              <a:gd name="connsiteX1" fmla="*/ 103 w 2650276"/>
              <a:gd name="connsiteY1" fmla="*/ 1528761 h 4567632"/>
              <a:gd name="connsiteX2" fmla="*/ 14390 w 2650276"/>
              <a:gd name="connsiteY2" fmla="*/ 4567632 h 4567632"/>
              <a:gd name="connsiteX3" fmla="*/ 2644528 w 2650276"/>
              <a:gd name="connsiteY3" fmla="*/ 3043632 h 4567632"/>
              <a:gd name="connsiteX4" fmla="*/ 2649290 w 2650276"/>
              <a:gd name="connsiteY4" fmla="*/ 0 h 4567632"/>
              <a:gd name="connsiteX0" fmla="*/ 2644527 w 2645902"/>
              <a:gd name="connsiteY0" fmla="*/ 0 h 4562870"/>
              <a:gd name="connsiteX1" fmla="*/ 103 w 2645902"/>
              <a:gd name="connsiteY1" fmla="*/ 1523999 h 4562870"/>
              <a:gd name="connsiteX2" fmla="*/ 14390 w 2645902"/>
              <a:gd name="connsiteY2" fmla="*/ 4562870 h 4562870"/>
              <a:gd name="connsiteX3" fmla="*/ 2644528 w 2645902"/>
              <a:gd name="connsiteY3" fmla="*/ 3038870 h 4562870"/>
              <a:gd name="connsiteX4" fmla="*/ 2644527 w 2645902"/>
              <a:gd name="connsiteY4" fmla="*/ 0 h 4562870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506 w 2645881"/>
              <a:gd name="connsiteY0" fmla="*/ 0 h 4558107"/>
              <a:gd name="connsiteX1" fmla="*/ 82 w 2645881"/>
              <a:gd name="connsiteY1" fmla="*/ 1523999 h 4558107"/>
              <a:gd name="connsiteX2" fmla="*/ 19132 w 2645881"/>
              <a:gd name="connsiteY2" fmla="*/ 4558107 h 4558107"/>
              <a:gd name="connsiteX3" fmla="*/ 2644507 w 2645881"/>
              <a:gd name="connsiteY3" fmla="*/ 3038870 h 4558107"/>
              <a:gd name="connsiteX4" fmla="*/ 2644506 w 2645881"/>
              <a:gd name="connsiteY4" fmla="*/ 0 h 4558107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882 w 2646257"/>
              <a:gd name="connsiteY0" fmla="*/ 0 h 4562870"/>
              <a:gd name="connsiteX1" fmla="*/ 458 w 2646257"/>
              <a:gd name="connsiteY1" fmla="*/ 1523999 h 4562870"/>
              <a:gd name="connsiteX2" fmla="*/ 458 w 2646257"/>
              <a:gd name="connsiteY2" fmla="*/ 4562870 h 4562870"/>
              <a:gd name="connsiteX3" fmla="*/ 2644883 w 2646257"/>
              <a:gd name="connsiteY3" fmla="*/ 3038870 h 4562870"/>
              <a:gd name="connsiteX4" fmla="*/ 2644882 w 2646257"/>
              <a:gd name="connsiteY4" fmla="*/ 0 h 456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6257" h="4562870">
                <a:moveTo>
                  <a:pt x="2644882" y="0"/>
                </a:moveTo>
                <a:lnTo>
                  <a:pt x="458" y="1523999"/>
                </a:lnTo>
                <a:cubicBezTo>
                  <a:pt x="-1130" y="2538543"/>
                  <a:pt x="2046" y="3548326"/>
                  <a:pt x="458" y="4562870"/>
                </a:cubicBezTo>
                <a:lnTo>
                  <a:pt x="2644883" y="3038870"/>
                </a:lnTo>
                <a:cubicBezTo>
                  <a:pt x="2640120" y="2024326"/>
                  <a:pt x="2649645" y="1014544"/>
                  <a:pt x="2644882" y="0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4" name="!!RBS!!">
            <a:extLst>
              <a:ext uri="{FF2B5EF4-FFF2-40B4-BE49-F238E27FC236}">
                <a16:creationId xmlns:a16="http://schemas.microsoft.com/office/drawing/2014/main" id="{0F940089-A323-8E94-C3EA-8EF1BBD88C82}"/>
              </a:ext>
            </a:extLst>
          </p:cNvPr>
          <p:cNvCxnSpPr>
            <a:cxnSpLocks/>
          </p:cNvCxnSpPr>
          <p:nvPr/>
        </p:nvCxnSpPr>
        <p:spPr>
          <a:xfrm rot="5400000">
            <a:off x="4570627" y="1977248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!!Top!!">
            <a:extLst>
              <a:ext uri="{FF2B5EF4-FFF2-40B4-BE49-F238E27FC236}">
                <a16:creationId xmlns:a16="http://schemas.microsoft.com/office/drawing/2014/main" id="{8247CFF2-BFFA-55F7-EA73-8CF9BE2D11B8}"/>
              </a:ext>
            </a:extLst>
          </p:cNvPr>
          <p:cNvSpPr/>
          <p:nvPr/>
        </p:nvSpPr>
        <p:spPr>
          <a:xfrm>
            <a:off x="3476136" y="461397"/>
            <a:ext cx="5260507" cy="3041178"/>
          </a:xfrm>
          <a:custGeom>
            <a:avLst/>
            <a:gdLst>
              <a:gd name="connsiteX0" fmla="*/ 0 w 5271937"/>
              <a:gd name="connsiteY0" fmla="*/ 0 h 1443837"/>
              <a:gd name="connsiteX1" fmla="*/ 5271937 w 5271937"/>
              <a:gd name="connsiteY1" fmla="*/ 0 h 1443837"/>
              <a:gd name="connsiteX2" fmla="*/ 5271937 w 5271937"/>
              <a:gd name="connsiteY2" fmla="*/ 1443837 h 1443837"/>
              <a:gd name="connsiteX3" fmla="*/ 0 w 5271937"/>
              <a:gd name="connsiteY3" fmla="*/ 1443837 h 1443837"/>
              <a:gd name="connsiteX4" fmla="*/ 0 w 5271937"/>
              <a:gd name="connsiteY4" fmla="*/ 0 h 1443837"/>
              <a:gd name="connsiteX0" fmla="*/ 2606040 w 5271937"/>
              <a:gd name="connsiteY0" fmla="*/ 0 h 1550517"/>
              <a:gd name="connsiteX1" fmla="*/ 5271937 w 5271937"/>
              <a:gd name="connsiteY1" fmla="*/ 106680 h 1550517"/>
              <a:gd name="connsiteX2" fmla="*/ 5271937 w 5271937"/>
              <a:gd name="connsiteY2" fmla="*/ 1550517 h 1550517"/>
              <a:gd name="connsiteX3" fmla="*/ 0 w 5271937"/>
              <a:gd name="connsiteY3" fmla="*/ 1550517 h 1550517"/>
              <a:gd name="connsiteX4" fmla="*/ 2606040 w 5271937"/>
              <a:gd name="connsiteY4" fmla="*/ 0 h 1550517"/>
              <a:gd name="connsiteX0" fmla="*/ 2606040 w 5271937"/>
              <a:gd name="connsiteY0" fmla="*/ 0 h 3028797"/>
              <a:gd name="connsiteX1" fmla="*/ 5271937 w 5271937"/>
              <a:gd name="connsiteY1" fmla="*/ 106680 h 3028797"/>
              <a:gd name="connsiteX2" fmla="*/ 2627797 w 5271937"/>
              <a:gd name="connsiteY2" fmla="*/ 3028797 h 3028797"/>
              <a:gd name="connsiteX3" fmla="*/ 0 w 5271937"/>
              <a:gd name="connsiteY3" fmla="*/ 1550517 h 3028797"/>
              <a:gd name="connsiteX4" fmla="*/ 2606040 w 5271937"/>
              <a:gd name="connsiteY4" fmla="*/ 0 h 3028797"/>
              <a:gd name="connsiteX0" fmla="*/ 2606040 w 5249077"/>
              <a:gd name="connsiteY0" fmla="*/ 0 h 3028797"/>
              <a:gd name="connsiteX1" fmla="*/ 5249077 w 5249077"/>
              <a:gd name="connsiteY1" fmla="*/ 1501140 h 3028797"/>
              <a:gd name="connsiteX2" fmla="*/ 2627797 w 5249077"/>
              <a:gd name="connsiteY2" fmla="*/ 3028797 h 3028797"/>
              <a:gd name="connsiteX3" fmla="*/ 0 w 5249077"/>
              <a:gd name="connsiteY3" fmla="*/ 1550517 h 3028797"/>
              <a:gd name="connsiteX4" fmla="*/ 2606040 w 5249077"/>
              <a:gd name="connsiteY4" fmla="*/ 0 h 3028797"/>
              <a:gd name="connsiteX0" fmla="*/ 265176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51760 w 5294797"/>
              <a:gd name="connsiteY4" fmla="*/ 0 h 3028797"/>
              <a:gd name="connsiteX0" fmla="*/ 268224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82240 w 5294797"/>
              <a:gd name="connsiteY4" fmla="*/ 0 h 3028797"/>
              <a:gd name="connsiteX0" fmla="*/ 2682240 w 5310037"/>
              <a:gd name="connsiteY0" fmla="*/ 0 h 3028797"/>
              <a:gd name="connsiteX1" fmla="*/ 5310037 w 5310037"/>
              <a:gd name="connsiteY1" fmla="*/ 1508760 h 3028797"/>
              <a:gd name="connsiteX2" fmla="*/ 2673517 w 5310037"/>
              <a:gd name="connsiteY2" fmla="*/ 3028797 h 3028797"/>
              <a:gd name="connsiteX3" fmla="*/ 0 w 5310037"/>
              <a:gd name="connsiteY3" fmla="*/ 1520037 h 3028797"/>
              <a:gd name="connsiteX4" fmla="*/ 2682240 w 5310037"/>
              <a:gd name="connsiteY4" fmla="*/ 0 h 3028797"/>
              <a:gd name="connsiteX0" fmla="*/ 2682240 w 5310037"/>
              <a:gd name="connsiteY0" fmla="*/ 0 h 3044037"/>
              <a:gd name="connsiteX1" fmla="*/ 5310037 w 5310037"/>
              <a:gd name="connsiteY1" fmla="*/ 1508760 h 3044037"/>
              <a:gd name="connsiteX2" fmla="*/ 2665897 w 5310037"/>
              <a:gd name="connsiteY2" fmla="*/ 3044037 h 3044037"/>
              <a:gd name="connsiteX3" fmla="*/ 0 w 5310037"/>
              <a:gd name="connsiteY3" fmla="*/ 1520037 h 3044037"/>
              <a:gd name="connsiteX4" fmla="*/ 2682240 w 5310037"/>
              <a:gd name="connsiteY4" fmla="*/ 0 h 3044037"/>
              <a:gd name="connsiteX0" fmla="*/ 2674620 w 5302417"/>
              <a:gd name="connsiteY0" fmla="*/ 0 h 3044037"/>
              <a:gd name="connsiteX1" fmla="*/ 5302417 w 5302417"/>
              <a:gd name="connsiteY1" fmla="*/ 1508760 h 3044037"/>
              <a:gd name="connsiteX2" fmla="*/ 2658277 w 5302417"/>
              <a:gd name="connsiteY2" fmla="*/ 3044037 h 3044037"/>
              <a:gd name="connsiteX3" fmla="*/ 0 w 5302417"/>
              <a:gd name="connsiteY3" fmla="*/ 1535277 h 3044037"/>
              <a:gd name="connsiteX4" fmla="*/ 2674620 w 5302417"/>
              <a:gd name="connsiteY4" fmla="*/ 0 h 3044037"/>
              <a:gd name="connsiteX0" fmla="*/ 2674620 w 5302417"/>
              <a:gd name="connsiteY0" fmla="*/ 0 h 3058325"/>
              <a:gd name="connsiteX1" fmla="*/ 5302417 w 5302417"/>
              <a:gd name="connsiteY1" fmla="*/ 1508760 h 3058325"/>
              <a:gd name="connsiteX2" fmla="*/ 2658277 w 5302417"/>
              <a:gd name="connsiteY2" fmla="*/ 3058325 h 3058325"/>
              <a:gd name="connsiteX3" fmla="*/ 0 w 5302417"/>
              <a:gd name="connsiteY3" fmla="*/ 1535277 h 3058325"/>
              <a:gd name="connsiteX4" fmla="*/ 2674620 w 5302417"/>
              <a:gd name="connsiteY4" fmla="*/ 0 h 3058325"/>
              <a:gd name="connsiteX0" fmla="*/ 2669858 w 5297655"/>
              <a:gd name="connsiteY0" fmla="*/ 0 h 3058325"/>
              <a:gd name="connsiteX1" fmla="*/ 5297655 w 5297655"/>
              <a:gd name="connsiteY1" fmla="*/ 1508760 h 3058325"/>
              <a:gd name="connsiteX2" fmla="*/ 2653515 w 5297655"/>
              <a:gd name="connsiteY2" fmla="*/ 3058325 h 3058325"/>
              <a:gd name="connsiteX3" fmla="*/ 0 w 5297655"/>
              <a:gd name="connsiteY3" fmla="*/ 1535277 h 3058325"/>
              <a:gd name="connsiteX4" fmla="*/ 2669858 w 5297655"/>
              <a:gd name="connsiteY4" fmla="*/ 0 h 3058325"/>
              <a:gd name="connsiteX0" fmla="*/ 2641283 w 5297655"/>
              <a:gd name="connsiteY0" fmla="*/ 0 h 3053562"/>
              <a:gd name="connsiteX1" fmla="*/ 5297655 w 5297655"/>
              <a:gd name="connsiteY1" fmla="*/ 1503997 h 3053562"/>
              <a:gd name="connsiteX2" fmla="*/ 2653515 w 5297655"/>
              <a:gd name="connsiteY2" fmla="*/ 3053562 h 3053562"/>
              <a:gd name="connsiteX3" fmla="*/ 0 w 5297655"/>
              <a:gd name="connsiteY3" fmla="*/ 1530514 h 3053562"/>
              <a:gd name="connsiteX4" fmla="*/ 2641283 w 5297655"/>
              <a:gd name="connsiteY4" fmla="*/ 0 h 3053562"/>
              <a:gd name="connsiteX0" fmla="*/ 2641283 w 5283368"/>
              <a:gd name="connsiteY0" fmla="*/ 0 h 3053562"/>
              <a:gd name="connsiteX1" fmla="*/ 5283368 w 5283368"/>
              <a:gd name="connsiteY1" fmla="*/ 1508760 h 3053562"/>
              <a:gd name="connsiteX2" fmla="*/ 2653515 w 5283368"/>
              <a:gd name="connsiteY2" fmla="*/ 3053562 h 3053562"/>
              <a:gd name="connsiteX3" fmla="*/ 0 w 5283368"/>
              <a:gd name="connsiteY3" fmla="*/ 1530514 h 3053562"/>
              <a:gd name="connsiteX4" fmla="*/ 2641283 w 5283368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23047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39227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44037"/>
              <a:gd name="connsiteX1" fmla="*/ 5273843 w 5273843"/>
              <a:gd name="connsiteY1" fmla="*/ 1508760 h 3044037"/>
              <a:gd name="connsiteX2" fmla="*/ 2643990 w 5273843"/>
              <a:gd name="connsiteY2" fmla="*/ 3044037 h 3044037"/>
              <a:gd name="connsiteX3" fmla="*/ 0 w 5273843"/>
              <a:gd name="connsiteY3" fmla="*/ 1530514 h 3044037"/>
              <a:gd name="connsiteX4" fmla="*/ 2641283 w 5273843"/>
              <a:gd name="connsiteY4" fmla="*/ 0 h 3044037"/>
              <a:gd name="connsiteX0" fmla="*/ 2650808 w 5283368"/>
              <a:gd name="connsiteY0" fmla="*/ 0 h 3044037"/>
              <a:gd name="connsiteX1" fmla="*/ 5283368 w 5283368"/>
              <a:gd name="connsiteY1" fmla="*/ 1508760 h 3044037"/>
              <a:gd name="connsiteX2" fmla="*/ 2653515 w 5283368"/>
              <a:gd name="connsiteY2" fmla="*/ 3044037 h 3044037"/>
              <a:gd name="connsiteX3" fmla="*/ 0 w 5283368"/>
              <a:gd name="connsiteY3" fmla="*/ 1525752 h 3044037"/>
              <a:gd name="connsiteX4" fmla="*/ 2650808 w 5283368"/>
              <a:gd name="connsiteY4" fmla="*/ 0 h 3044037"/>
              <a:gd name="connsiteX0" fmla="*/ 2646045 w 5278605"/>
              <a:gd name="connsiteY0" fmla="*/ 0 h 3044037"/>
              <a:gd name="connsiteX1" fmla="*/ 5278605 w 5278605"/>
              <a:gd name="connsiteY1" fmla="*/ 1508760 h 3044037"/>
              <a:gd name="connsiteX2" fmla="*/ 2648752 w 5278605"/>
              <a:gd name="connsiteY2" fmla="*/ 3044037 h 3044037"/>
              <a:gd name="connsiteX3" fmla="*/ 0 w 5278605"/>
              <a:gd name="connsiteY3" fmla="*/ 1530514 h 3044037"/>
              <a:gd name="connsiteX4" fmla="*/ 2646045 w 5278605"/>
              <a:gd name="connsiteY4" fmla="*/ 0 h 3044037"/>
              <a:gd name="connsiteX0" fmla="*/ 2631758 w 5264318"/>
              <a:gd name="connsiteY0" fmla="*/ 0 h 3044037"/>
              <a:gd name="connsiteX1" fmla="*/ 5264318 w 5264318"/>
              <a:gd name="connsiteY1" fmla="*/ 1508760 h 3044037"/>
              <a:gd name="connsiteX2" fmla="*/ 2634465 w 5264318"/>
              <a:gd name="connsiteY2" fmla="*/ 3044037 h 3044037"/>
              <a:gd name="connsiteX3" fmla="*/ 0 w 5264318"/>
              <a:gd name="connsiteY3" fmla="*/ 1520989 h 3044037"/>
              <a:gd name="connsiteX4" fmla="*/ 2631758 w 5264318"/>
              <a:gd name="connsiteY4" fmla="*/ 0 h 3044037"/>
              <a:gd name="connsiteX0" fmla="*/ 2631758 w 5273843"/>
              <a:gd name="connsiteY0" fmla="*/ 0 h 3044037"/>
              <a:gd name="connsiteX1" fmla="*/ 5273843 w 5273843"/>
              <a:gd name="connsiteY1" fmla="*/ 1508760 h 3044037"/>
              <a:gd name="connsiteX2" fmla="*/ 2634465 w 5273843"/>
              <a:gd name="connsiteY2" fmla="*/ 3044037 h 3044037"/>
              <a:gd name="connsiteX3" fmla="*/ 0 w 5273843"/>
              <a:gd name="connsiteY3" fmla="*/ 1520989 h 3044037"/>
              <a:gd name="connsiteX4" fmla="*/ 2631758 w 5273843"/>
              <a:gd name="connsiteY4" fmla="*/ 0 h 3044037"/>
              <a:gd name="connsiteX0" fmla="*/ 2631758 w 5278606"/>
              <a:gd name="connsiteY0" fmla="*/ 0 h 3044037"/>
              <a:gd name="connsiteX1" fmla="*/ 5278606 w 5278606"/>
              <a:gd name="connsiteY1" fmla="*/ 1518285 h 3044037"/>
              <a:gd name="connsiteX2" fmla="*/ 2634465 w 5278606"/>
              <a:gd name="connsiteY2" fmla="*/ 3044037 h 3044037"/>
              <a:gd name="connsiteX3" fmla="*/ 0 w 5278606"/>
              <a:gd name="connsiteY3" fmla="*/ 1520989 h 3044037"/>
              <a:gd name="connsiteX4" fmla="*/ 2631758 w 5278606"/>
              <a:gd name="connsiteY4" fmla="*/ 0 h 3044037"/>
              <a:gd name="connsiteX0" fmla="*/ 2631758 w 5278606"/>
              <a:gd name="connsiteY0" fmla="*/ 0 h 2029625"/>
              <a:gd name="connsiteX1" fmla="*/ 5278606 w 5278606"/>
              <a:gd name="connsiteY1" fmla="*/ 1518285 h 2029625"/>
              <a:gd name="connsiteX2" fmla="*/ 4034640 w 5278606"/>
              <a:gd name="connsiteY2" fmla="*/ 2029625 h 2029625"/>
              <a:gd name="connsiteX3" fmla="*/ 0 w 5278606"/>
              <a:gd name="connsiteY3" fmla="*/ 1520989 h 2029625"/>
              <a:gd name="connsiteX4" fmla="*/ 2631758 w 5278606"/>
              <a:gd name="connsiteY4" fmla="*/ 0 h 2029625"/>
              <a:gd name="connsiteX0" fmla="*/ 2631758 w 4034640"/>
              <a:gd name="connsiteY0" fmla="*/ 0 h 2029625"/>
              <a:gd name="connsiteX1" fmla="*/ 2997369 w 4034640"/>
              <a:gd name="connsiteY1" fmla="*/ 637222 h 2029625"/>
              <a:gd name="connsiteX2" fmla="*/ 4034640 w 4034640"/>
              <a:gd name="connsiteY2" fmla="*/ 2029625 h 2029625"/>
              <a:gd name="connsiteX3" fmla="*/ 0 w 4034640"/>
              <a:gd name="connsiteY3" fmla="*/ 1520989 h 2029625"/>
              <a:gd name="connsiteX4" fmla="*/ 2631758 w 4034640"/>
              <a:gd name="connsiteY4" fmla="*/ 0 h 2029625"/>
              <a:gd name="connsiteX0" fmla="*/ 1526858 w 4034640"/>
              <a:gd name="connsiteY0" fmla="*/ 401003 h 1392403"/>
              <a:gd name="connsiteX1" fmla="*/ 2997369 w 4034640"/>
              <a:gd name="connsiteY1" fmla="*/ 0 h 1392403"/>
              <a:gd name="connsiteX2" fmla="*/ 4034640 w 4034640"/>
              <a:gd name="connsiteY2" fmla="*/ 1392403 h 1392403"/>
              <a:gd name="connsiteX3" fmla="*/ 0 w 4034640"/>
              <a:gd name="connsiteY3" fmla="*/ 883767 h 1392403"/>
              <a:gd name="connsiteX4" fmla="*/ 1526858 w 4034640"/>
              <a:gd name="connsiteY4" fmla="*/ 401003 h 1392403"/>
              <a:gd name="connsiteX0" fmla="*/ 0 w 2507782"/>
              <a:gd name="connsiteY0" fmla="*/ 401003 h 2403004"/>
              <a:gd name="connsiteX1" fmla="*/ 1470511 w 2507782"/>
              <a:gd name="connsiteY1" fmla="*/ 0 h 2403004"/>
              <a:gd name="connsiteX2" fmla="*/ 2507782 w 2507782"/>
              <a:gd name="connsiteY2" fmla="*/ 1392403 h 2403004"/>
              <a:gd name="connsiteX3" fmla="*/ 1111567 w 2507782"/>
              <a:gd name="connsiteY3" fmla="*/ 2403004 h 2403004"/>
              <a:gd name="connsiteX4" fmla="*/ 0 w 2507782"/>
              <a:gd name="connsiteY4" fmla="*/ 401003 h 2403004"/>
              <a:gd name="connsiteX0" fmla="*/ 0 w 4022257"/>
              <a:gd name="connsiteY0" fmla="*/ 877253 h 2403004"/>
              <a:gd name="connsiteX1" fmla="*/ 2984986 w 4022257"/>
              <a:gd name="connsiteY1" fmla="*/ 0 h 2403004"/>
              <a:gd name="connsiteX2" fmla="*/ 4022257 w 4022257"/>
              <a:gd name="connsiteY2" fmla="*/ 1392403 h 2403004"/>
              <a:gd name="connsiteX3" fmla="*/ 2626042 w 4022257"/>
              <a:gd name="connsiteY3" fmla="*/ 2403004 h 2403004"/>
              <a:gd name="connsiteX4" fmla="*/ 0 w 4022257"/>
              <a:gd name="connsiteY4" fmla="*/ 877253 h 2403004"/>
              <a:gd name="connsiteX0" fmla="*/ 0 w 4022257"/>
              <a:gd name="connsiteY0" fmla="*/ 1520190 h 3045941"/>
              <a:gd name="connsiteX1" fmla="*/ 2632561 w 4022257"/>
              <a:gd name="connsiteY1" fmla="*/ 0 h 3045941"/>
              <a:gd name="connsiteX2" fmla="*/ 4022257 w 4022257"/>
              <a:gd name="connsiteY2" fmla="*/ 2035340 h 3045941"/>
              <a:gd name="connsiteX3" fmla="*/ 2626042 w 4022257"/>
              <a:gd name="connsiteY3" fmla="*/ 3045941 h 3045941"/>
              <a:gd name="connsiteX4" fmla="*/ 0 w 4022257"/>
              <a:gd name="connsiteY4" fmla="*/ 1520190 h 3045941"/>
              <a:gd name="connsiteX0" fmla="*/ 0 w 5241457"/>
              <a:gd name="connsiteY0" fmla="*/ 1520190 h 3045941"/>
              <a:gd name="connsiteX1" fmla="*/ 2632561 w 5241457"/>
              <a:gd name="connsiteY1" fmla="*/ 0 h 3045941"/>
              <a:gd name="connsiteX2" fmla="*/ 5241457 w 5241457"/>
              <a:gd name="connsiteY2" fmla="*/ 1535277 h 3045941"/>
              <a:gd name="connsiteX3" fmla="*/ 2626042 w 5241457"/>
              <a:gd name="connsiteY3" fmla="*/ 3045941 h 3045941"/>
              <a:gd name="connsiteX4" fmla="*/ 0 w 5241457"/>
              <a:gd name="connsiteY4" fmla="*/ 1520190 h 3045941"/>
              <a:gd name="connsiteX0" fmla="*/ 0 w 5260507"/>
              <a:gd name="connsiteY0" fmla="*/ 1520190 h 3045941"/>
              <a:gd name="connsiteX1" fmla="*/ 2632561 w 5260507"/>
              <a:gd name="connsiteY1" fmla="*/ 0 h 3045941"/>
              <a:gd name="connsiteX2" fmla="*/ 5260507 w 5260507"/>
              <a:gd name="connsiteY2" fmla="*/ 1525752 h 3045941"/>
              <a:gd name="connsiteX3" fmla="*/ 2626042 w 5260507"/>
              <a:gd name="connsiteY3" fmla="*/ 3045941 h 3045941"/>
              <a:gd name="connsiteX4" fmla="*/ 0 w 5260507"/>
              <a:gd name="connsiteY4" fmla="*/ 1520190 h 3045941"/>
              <a:gd name="connsiteX0" fmla="*/ 0 w 5260507"/>
              <a:gd name="connsiteY0" fmla="*/ 1510665 h 3036416"/>
              <a:gd name="connsiteX1" fmla="*/ 2613511 w 5260507"/>
              <a:gd name="connsiteY1" fmla="*/ 0 h 3036416"/>
              <a:gd name="connsiteX2" fmla="*/ 5260507 w 5260507"/>
              <a:gd name="connsiteY2" fmla="*/ 1516227 h 3036416"/>
              <a:gd name="connsiteX3" fmla="*/ 2626042 w 5260507"/>
              <a:gd name="connsiteY3" fmla="*/ 3036416 h 3036416"/>
              <a:gd name="connsiteX4" fmla="*/ 0 w 5260507"/>
              <a:gd name="connsiteY4" fmla="*/ 1510665 h 3036416"/>
              <a:gd name="connsiteX0" fmla="*/ 0 w 5260507"/>
              <a:gd name="connsiteY0" fmla="*/ 1515427 h 3041178"/>
              <a:gd name="connsiteX1" fmla="*/ 2623036 w 5260507"/>
              <a:gd name="connsiteY1" fmla="*/ 0 h 3041178"/>
              <a:gd name="connsiteX2" fmla="*/ 5260507 w 5260507"/>
              <a:gd name="connsiteY2" fmla="*/ 1520989 h 3041178"/>
              <a:gd name="connsiteX3" fmla="*/ 2626042 w 5260507"/>
              <a:gd name="connsiteY3" fmla="*/ 3041178 h 3041178"/>
              <a:gd name="connsiteX4" fmla="*/ 0 w 5260507"/>
              <a:gd name="connsiteY4" fmla="*/ 1515427 h 304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0507" h="3041178">
                <a:moveTo>
                  <a:pt x="0" y="1515427"/>
                </a:moveTo>
                <a:lnTo>
                  <a:pt x="2623036" y="0"/>
                </a:lnTo>
                <a:lnTo>
                  <a:pt x="5260507" y="1520989"/>
                </a:lnTo>
                <a:lnTo>
                  <a:pt x="2626042" y="3041178"/>
                </a:lnTo>
                <a:lnTo>
                  <a:pt x="0" y="151542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6" name="!!BBR!!">
            <a:extLst>
              <a:ext uri="{FF2B5EF4-FFF2-40B4-BE49-F238E27FC236}">
                <a16:creationId xmlns:a16="http://schemas.microsoft.com/office/drawing/2014/main" id="{91479EFC-A8D6-60EA-1C8F-B9D91599A59C}"/>
              </a:ext>
            </a:extLst>
          </p:cNvPr>
          <p:cNvCxnSpPr>
            <a:cxnSpLocks/>
          </p:cNvCxnSpPr>
          <p:nvPr/>
        </p:nvCxnSpPr>
        <p:spPr>
          <a:xfrm flipH="1" flipV="1">
            <a:off x="6095758" y="3502575"/>
            <a:ext cx="2642035" cy="1525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A0D5BBCF-6DCC-AAE0-0CE8-86A21C857CA6}"/>
              </a:ext>
            </a:extLst>
          </p:cNvPr>
          <p:cNvCxnSpPr>
            <a:cxnSpLocks/>
          </p:cNvCxnSpPr>
          <p:nvPr/>
        </p:nvCxnSpPr>
        <p:spPr>
          <a:xfrm flipH="1" flipV="1">
            <a:off x="3454002" y="5015907"/>
            <a:ext cx="2641501" cy="15213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!!MidBlue!!">
            <a:extLst>
              <a:ext uri="{FF2B5EF4-FFF2-40B4-BE49-F238E27FC236}">
                <a16:creationId xmlns:a16="http://schemas.microsoft.com/office/drawing/2014/main" id="{FE1E0354-E200-4F2C-2652-8E2072CE2B06}"/>
              </a:ext>
            </a:extLst>
          </p:cNvPr>
          <p:cNvSpPr/>
          <p:nvPr/>
        </p:nvSpPr>
        <p:spPr>
          <a:xfrm>
            <a:off x="6079427" y="1990459"/>
            <a:ext cx="2657216" cy="4564633"/>
          </a:xfrm>
          <a:custGeom>
            <a:avLst/>
            <a:gdLst>
              <a:gd name="connsiteX0" fmla="*/ 0 w 2641977"/>
              <a:gd name="connsiteY0" fmla="*/ 0 h 4576063"/>
              <a:gd name="connsiteX1" fmla="*/ 2641977 w 2641977"/>
              <a:gd name="connsiteY1" fmla="*/ 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1977"/>
              <a:gd name="connsiteY0" fmla="*/ 0 h 4576063"/>
              <a:gd name="connsiteX1" fmla="*/ 2596257 w 2641977"/>
              <a:gd name="connsiteY1" fmla="*/ 152400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457606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25780 w 2649597"/>
              <a:gd name="connsiteY3" fmla="*/ 3311143 h 4576063"/>
              <a:gd name="connsiteX4" fmla="*/ 0 w 2649597"/>
              <a:gd name="connsiteY4" fmla="*/ 0 h 4576063"/>
              <a:gd name="connsiteX0" fmla="*/ 30480 w 2680077"/>
              <a:gd name="connsiteY0" fmla="*/ 0 h 4576063"/>
              <a:gd name="connsiteX1" fmla="*/ 2680077 w 2680077"/>
              <a:gd name="connsiteY1" fmla="*/ 1531620 h 4576063"/>
              <a:gd name="connsiteX2" fmla="*/ 2672457 w 2680077"/>
              <a:gd name="connsiteY2" fmla="*/ 4576063 h 4576063"/>
              <a:gd name="connsiteX3" fmla="*/ 0 w 2680077"/>
              <a:gd name="connsiteY3" fmla="*/ 3036823 h 4576063"/>
              <a:gd name="connsiteX4" fmla="*/ 30480 w 26800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3340 w 2649597"/>
              <a:gd name="connsiteY3" fmla="*/ 292252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3052063 h 4576063"/>
              <a:gd name="connsiteX4" fmla="*/ 0 w 2649597"/>
              <a:gd name="connsiteY4" fmla="*/ 0 h 4576063"/>
              <a:gd name="connsiteX0" fmla="*/ 0 w 2641977"/>
              <a:gd name="connsiteY0" fmla="*/ 0 h 4576063"/>
              <a:gd name="connsiteX1" fmla="*/ 2558157 w 2641977"/>
              <a:gd name="connsiteY1" fmla="*/ 1577340 h 4576063"/>
              <a:gd name="connsiteX2" fmla="*/ 2641977 w 2641977"/>
              <a:gd name="connsiteY2" fmla="*/ 4576063 h 4576063"/>
              <a:gd name="connsiteX3" fmla="*/ 0 w 2641977"/>
              <a:gd name="connsiteY3" fmla="*/ 3052063 h 4576063"/>
              <a:gd name="connsiteX4" fmla="*/ 0 w 2641977"/>
              <a:gd name="connsiteY4" fmla="*/ 0 h 4576063"/>
              <a:gd name="connsiteX0" fmla="*/ 0 w 2657217"/>
              <a:gd name="connsiteY0" fmla="*/ 0 h 4576063"/>
              <a:gd name="connsiteX1" fmla="*/ 2657217 w 2657217"/>
              <a:gd name="connsiteY1" fmla="*/ 1531620 h 4576063"/>
              <a:gd name="connsiteX2" fmla="*/ 2641977 w 2657217"/>
              <a:gd name="connsiteY2" fmla="*/ 4576063 h 4576063"/>
              <a:gd name="connsiteX3" fmla="*/ 0 w 2657217"/>
              <a:gd name="connsiteY3" fmla="*/ 3052063 h 4576063"/>
              <a:gd name="connsiteX4" fmla="*/ 0 w 2657217"/>
              <a:gd name="connsiteY4" fmla="*/ 0 h 4576063"/>
              <a:gd name="connsiteX0" fmla="*/ 0 w 2657217"/>
              <a:gd name="connsiteY0" fmla="*/ 1531620 h 6107683"/>
              <a:gd name="connsiteX1" fmla="*/ 2657217 w 2657217"/>
              <a:gd name="connsiteY1" fmla="*/ 0 h 6107683"/>
              <a:gd name="connsiteX2" fmla="*/ 2641977 w 2657217"/>
              <a:gd name="connsiteY2" fmla="*/ 6107683 h 6107683"/>
              <a:gd name="connsiteX3" fmla="*/ 0 w 2657217"/>
              <a:gd name="connsiteY3" fmla="*/ 4583683 h 6107683"/>
              <a:gd name="connsiteX4" fmla="*/ 0 w 2657217"/>
              <a:gd name="connsiteY4" fmla="*/ 1531620 h 6107683"/>
              <a:gd name="connsiteX0" fmla="*/ 0 w 2657217"/>
              <a:gd name="connsiteY0" fmla="*/ 1531620 h 4583683"/>
              <a:gd name="connsiteX1" fmla="*/ 2657217 w 2657217"/>
              <a:gd name="connsiteY1" fmla="*/ 0 h 4583683"/>
              <a:gd name="connsiteX2" fmla="*/ 2504817 w 2657217"/>
              <a:gd name="connsiteY2" fmla="*/ 2671063 h 4583683"/>
              <a:gd name="connsiteX3" fmla="*/ 0 w 2657217"/>
              <a:gd name="connsiteY3" fmla="*/ 4583683 h 4583683"/>
              <a:gd name="connsiteX4" fmla="*/ 0 w 2657217"/>
              <a:gd name="connsiteY4" fmla="*/ 1531620 h 4583683"/>
              <a:gd name="connsiteX0" fmla="*/ 0 w 2657217"/>
              <a:gd name="connsiteY0" fmla="*/ 1531620 h 4583683"/>
              <a:gd name="connsiteX1" fmla="*/ 2657217 w 2657217"/>
              <a:gd name="connsiteY1" fmla="*/ 0 h 4583683"/>
              <a:gd name="connsiteX2" fmla="*/ 2641977 w 2657217"/>
              <a:gd name="connsiteY2" fmla="*/ 3052063 h 4583683"/>
              <a:gd name="connsiteX3" fmla="*/ 0 w 2657217"/>
              <a:gd name="connsiteY3" fmla="*/ 4583683 h 4583683"/>
              <a:gd name="connsiteX4" fmla="*/ 0 w 2657217"/>
              <a:gd name="connsiteY4" fmla="*/ 1531620 h 4583683"/>
              <a:gd name="connsiteX0" fmla="*/ 0 w 2642929"/>
              <a:gd name="connsiteY0" fmla="*/ 1517332 h 4569395"/>
              <a:gd name="connsiteX1" fmla="*/ 2642929 w 2642929"/>
              <a:gd name="connsiteY1" fmla="*/ 0 h 4569395"/>
              <a:gd name="connsiteX2" fmla="*/ 2641977 w 2642929"/>
              <a:gd name="connsiteY2" fmla="*/ 3037775 h 4569395"/>
              <a:gd name="connsiteX3" fmla="*/ 0 w 2642929"/>
              <a:gd name="connsiteY3" fmla="*/ 4569395 h 4569395"/>
              <a:gd name="connsiteX4" fmla="*/ 0 w 2642929"/>
              <a:gd name="connsiteY4" fmla="*/ 1517332 h 4569395"/>
              <a:gd name="connsiteX0" fmla="*/ 0 w 2657216"/>
              <a:gd name="connsiteY0" fmla="*/ 1512570 h 4564633"/>
              <a:gd name="connsiteX1" fmla="*/ 2657216 w 2657216"/>
              <a:gd name="connsiteY1" fmla="*/ 0 h 4564633"/>
              <a:gd name="connsiteX2" fmla="*/ 2641977 w 2657216"/>
              <a:gd name="connsiteY2" fmla="*/ 3033013 h 4564633"/>
              <a:gd name="connsiteX3" fmla="*/ 0 w 2657216"/>
              <a:gd name="connsiteY3" fmla="*/ 4564633 h 4564633"/>
              <a:gd name="connsiteX4" fmla="*/ 0 w 2657216"/>
              <a:gd name="connsiteY4" fmla="*/ 1512570 h 4564633"/>
              <a:gd name="connsiteX0" fmla="*/ 0 w 2657216"/>
              <a:gd name="connsiteY0" fmla="*/ 1512570 h 4564633"/>
              <a:gd name="connsiteX1" fmla="*/ 2657216 w 2657216"/>
              <a:gd name="connsiteY1" fmla="*/ 0 h 4564633"/>
              <a:gd name="connsiteX2" fmla="*/ 2656265 w 2657216"/>
              <a:gd name="connsiteY2" fmla="*/ 3033013 h 4564633"/>
              <a:gd name="connsiteX3" fmla="*/ 0 w 2657216"/>
              <a:gd name="connsiteY3" fmla="*/ 4564633 h 4564633"/>
              <a:gd name="connsiteX4" fmla="*/ 0 w 2657216"/>
              <a:gd name="connsiteY4" fmla="*/ 1512570 h 4564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216" h="4564633">
                <a:moveTo>
                  <a:pt x="0" y="1512570"/>
                </a:moveTo>
                <a:lnTo>
                  <a:pt x="2657216" y="0"/>
                </a:lnTo>
                <a:cubicBezTo>
                  <a:pt x="2656899" y="1012592"/>
                  <a:pt x="2656582" y="2020421"/>
                  <a:pt x="2656265" y="3033013"/>
                </a:cubicBezTo>
                <a:lnTo>
                  <a:pt x="0" y="4564633"/>
                </a:lnTo>
                <a:lnTo>
                  <a:pt x="0" y="151257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6" name="!!TTR!!">
            <a:extLst>
              <a:ext uri="{FF2B5EF4-FFF2-40B4-BE49-F238E27FC236}">
                <a16:creationId xmlns:a16="http://schemas.microsoft.com/office/drawing/2014/main" id="{6507DB3F-DB27-EB6F-7283-196C39CD71F4}"/>
              </a:ext>
            </a:extLst>
          </p:cNvPr>
          <p:cNvCxnSpPr>
            <a:cxnSpLocks/>
          </p:cNvCxnSpPr>
          <p:nvPr/>
        </p:nvCxnSpPr>
        <p:spPr>
          <a:xfrm flipH="1" flipV="1">
            <a:off x="6095872" y="451856"/>
            <a:ext cx="2641978" cy="1525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!!TTL!!">
            <a:extLst>
              <a:ext uri="{FF2B5EF4-FFF2-40B4-BE49-F238E27FC236}">
                <a16:creationId xmlns:a16="http://schemas.microsoft.com/office/drawing/2014/main" id="{4D2F9473-C98E-8C7F-02B1-F4F15A54CFE8}"/>
              </a:ext>
            </a:extLst>
          </p:cNvPr>
          <p:cNvCxnSpPr>
            <a:cxnSpLocks/>
          </p:cNvCxnSpPr>
          <p:nvPr/>
        </p:nvCxnSpPr>
        <p:spPr>
          <a:xfrm flipH="1" flipV="1">
            <a:off x="3453979" y="1967212"/>
            <a:ext cx="2641974" cy="15293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!!RB!!">
            <a:extLst>
              <a:ext uri="{FF2B5EF4-FFF2-40B4-BE49-F238E27FC236}">
                <a16:creationId xmlns:a16="http://schemas.microsoft.com/office/drawing/2014/main" id="{342575D4-A5B2-919F-041D-DD29EF39AFC7}"/>
              </a:ext>
            </a:extLst>
          </p:cNvPr>
          <p:cNvCxnSpPr>
            <a:cxnSpLocks/>
          </p:cNvCxnSpPr>
          <p:nvPr/>
        </p:nvCxnSpPr>
        <p:spPr>
          <a:xfrm flipV="1">
            <a:off x="3453997" y="451876"/>
            <a:ext cx="2641966" cy="15253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!!LBS!!">
            <a:extLst>
              <a:ext uri="{FF2B5EF4-FFF2-40B4-BE49-F238E27FC236}">
                <a16:creationId xmlns:a16="http://schemas.microsoft.com/office/drawing/2014/main" id="{8E5DED0D-E602-CE6A-8991-168449D2F72B}"/>
              </a:ext>
            </a:extLst>
          </p:cNvPr>
          <p:cNvCxnSpPr>
            <a:cxnSpLocks/>
          </p:cNvCxnSpPr>
          <p:nvPr/>
        </p:nvCxnSpPr>
        <p:spPr>
          <a:xfrm rot="5400000">
            <a:off x="1928649" y="3502602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!!LF!!">
            <a:extLst>
              <a:ext uri="{FF2B5EF4-FFF2-40B4-BE49-F238E27FC236}">
                <a16:creationId xmlns:a16="http://schemas.microsoft.com/office/drawing/2014/main" id="{C0B7C3F1-F654-F1C5-9097-65DB6B7CC4B8}"/>
              </a:ext>
            </a:extLst>
          </p:cNvPr>
          <p:cNvCxnSpPr>
            <a:cxnSpLocks/>
          </p:cNvCxnSpPr>
          <p:nvPr/>
        </p:nvCxnSpPr>
        <p:spPr>
          <a:xfrm rot="5400000">
            <a:off x="7212610" y="350259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401E8144-90CB-673C-314B-436F767F5A3E}"/>
              </a:ext>
            </a:extLst>
          </p:cNvPr>
          <p:cNvCxnSpPr>
            <a:cxnSpLocks/>
          </p:cNvCxnSpPr>
          <p:nvPr/>
        </p:nvCxnSpPr>
        <p:spPr>
          <a:xfrm flipV="1">
            <a:off x="6095922" y="1973237"/>
            <a:ext cx="2641992" cy="15253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RM!!">
            <a:extLst>
              <a:ext uri="{FF2B5EF4-FFF2-40B4-BE49-F238E27FC236}">
                <a16:creationId xmlns:a16="http://schemas.microsoft.com/office/drawing/2014/main" id="{61A77C6B-4C30-94F1-8E84-C8D996BA008F}"/>
              </a:ext>
            </a:extLst>
          </p:cNvPr>
          <p:cNvCxnSpPr>
            <a:cxnSpLocks/>
          </p:cNvCxnSpPr>
          <p:nvPr/>
        </p:nvCxnSpPr>
        <p:spPr>
          <a:xfrm rot="5400000">
            <a:off x="4570628" y="5027949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5323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Tm="1000">
        <p159:morph option="byObject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3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4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9" grpId="0" animBg="1"/>
      <p:bldP spid="9" grpId="1" animBg="1"/>
      <p:bldP spid="5" grpId="0" animBg="1"/>
      <p:bldP spid="4" grpId="0" animBg="1"/>
      <p:bldP spid="4" grpId="1" animBg="1"/>
      <p:bldP spid="4" grpId="2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40889-CACE-D588-5EB3-41F482433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B6F9179D-BB08-324B-9322-22B5D44FA325}"/>
              </a:ext>
            </a:extLst>
          </p:cNvPr>
          <p:cNvSpPr/>
          <p:nvPr/>
        </p:nvSpPr>
        <p:spPr>
          <a:xfrm>
            <a:off x="5826" y="-44446"/>
            <a:ext cx="12180350" cy="304887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rgbClr val="C00000">
                  <a:alpha val="26000"/>
                </a:srgbClr>
              </a:gs>
              <a:gs pos="100000">
                <a:schemeClr val="accent2">
                  <a:lumMod val="75000"/>
                  <a:alpha val="82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!!BackBackBottom!!">
            <a:extLst>
              <a:ext uri="{FF2B5EF4-FFF2-40B4-BE49-F238E27FC236}">
                <a16:creationId xmlns:a16="http://schemas.microsoft.com/office/drawing/2014/main" id="{1C7B3026-AC89-AA05-8718-4BB409F69356}"/>
              </a:ext>
            </a:extLst>
          </p:cNvPr>
          <p:cNvSpPr/>
          <p:nvPr/>
        </p:nvSpPr>
        <p:spPr>
          <a:xfrm>
            <a:off x="5825" y="10706103"/>
            <a:ext cx="12180350" cy="7965355"/>
          </a:xfrm>
          <a:custGeom>
            <a:avLst/>
            <a:gdLst>
              <a:gd name="connsiteX0" fmla="*/ 0 w 1104900"/>
              <a:gd name="connsiteY0" fmla="*/ 0 h 962025"/>
              <a:gd name="connsiteX1" fmla="*/ 1104900 w 1104900"/>
              <a:gd name="connsiteY1" fmla="*/ 0 h 962025"/>
              <a:gd name="connsiteX2" fmla="*/ 1104900 w 1104900"/>
              <a:gd name="connsiteY2" fmla="*/ 962025 h 962025"/>
              <a:gd name="connsiteX3" fmla="*/ 0 w 1104900"/>
              <a:gd name="connsiteY3" fmla="*/ 962025 h 962025"/>
              <a:gd name="connsiteX4" fmla="*/ 0 w 1104900"/>
              <a:gd name="connsiteY4" fmla="*/ 0 h 962025"/>
              <a:gd name="connsiteX0" fmla="*/ 842962 w 1947862"/>
              <a:gd name="connsiteY0" fmla="*/ 0 h 962025"/>
              <a:gd name="connsiteX1" fmla="*/ 1947862 w 1947862"/>
              <a:gd name="connsiteY1" fmla="*/ 0 h 962025"/>
              <a:gd name="connsiteX2" fmla="*/ 1947862 w 1947862"/>
              <a:gd name="connsiteY2" fmla="*/ 962025 h 962025"/>
              <a:gd name="connsiteX3" fmla="*/ 0 w 1947862"/>
              <a:gd name="connsiteY3" fmla="*/ 876300 h 962025"/>
              <a:gd name="connsiteX4" fmla="*/ 842962 w 1947862"/>
              <a:gd name="connsiteY4" fmla="*/ 0 h 962025"/>
              <a:gd name="connsiteX0" fmla="*/ 2624137 w 2624137"/>
              <a:gd name="connsiteY0" fmla="*/ 0 h 1604962"/>
              <a:gd name="connsiteX1" fmla="*/ 1947862 w 2624137"/>
              <a:gd name="connsiteY1" fmla="*/ 642937 h 1604962"/>
              <a:gd name="connsiteX2" fmla="*/ 1947862 w 2624137"/>
              <a:gd name="connsiteY2" fmla="*/ 1604962 h 1604962"/>
              <a:gd name="connsiteX3" fmla="*/ 0 w 2624137"/>
              <a:gd name="connsiteY3" fmla="*/ 1519237 h 1604962"/>
              <a:gd name="connsiteX4" fmla="*/ 2624137 w 2624137"/>
              <a:gd name="connsiteY4" fmla="*/ 0 h 1604962"/>
              <a:gd name="connsiteX0" fmla="*/ 2624137 w 5243512"/>
              <a:gd name="connsiteY0" fmla="*/ 0 h 1604962"/>
              <a:gd name="connsiteX1" fmla="*/ 5243512 w 5243512"/>
              <a:gd name="connsiteY1" fmla="*/ 1528762 h 1604962"/>
              <a:gd name="connsiteX2" fmla="*/ 1947862 w 5243512"/>
              <a:gd name="connsiteY2" fmla="*/ 1604962 h 1604962"/>
              <a:gd name="connsiteX3" fmla="*/ 0 w 5243512"/>
              <a:gd name="connsiteY3" fmla="*/ 1519237 h 1604962"/>
              <a:gd name="connsiteX4" fmla="*/ 2624137 w 5243512"/>
              <a:gd name="connsiteY4" fmla="*/ 0 h 1604962"/>
              <a:gd name="connsiteX0" fmla="*/ 2624137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624137 w 5243512"/>
              <a:gd name="connsiteY4" fmla="*/ 0 h 306228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19375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3043237"/>
              <a:gd name="connsiteX1" fmla="*/ 5243512 w 5243512"/>
              <a:gd name="connsiteY1" fmla="*/ 1528762 h 3043237"/>
              <a:gd name="connsiteX2" fmla="*/ 2600325 w 5243512"/>
              <a:gd name="connsiteY2" fmla="*/ 3043237 h 3043237"/>
              <a:gd name="connsiteX3" fmla="*/ 0 w 5243512"/>
              <a:gd name="connsiteY3" fmla="*/ 1519237 h 3043237"/>
              <a:gd name="connsiteX4" fmla="*/ 2595562 w 5243512"/>
              <a:gd name="connsiteY4" fmla="*/ 0 h 3043237"/>
              <a:gd name="connsiteX0" fmla="*/ 2595562 w 5243512"/>
              <a:gd name="connsiteY0" fmla="*/ 0 h 3062287"/>
              <a:gd name="connsiteX1" fmla="*/ 5243512 w 5243512"/>
              <a:gd name="connsiteY1" fmla="*/ 1528762 h 3062287"/>
              <a:gd name="connsiteX2" fmla="*/ 2609850 w 5243512"/>
              <a:gd name="connsiteY2" fmla="*/ 3062287 h 3062287"/>
              <a:gd name="connsiteX3" fmla="*/ 0 w 5243512"/>
              <a:gd name="connsiteY3" fmla="*/ 1519237 h 3062287"/>
              <a:gd name="connsiteX4" fmla="*/ 2595562 w 5243512"/>
              <a:gd name="connsiteY4" fmla="*/ 0 h 3062287"/>
              <a:gd name="connsiteX0" fmla="*/ 2595562 w 5243512"/>
              <a:gd name="connsiteY0" fmla="*/ 0 h 1924050"/>
              <a:gd name="connsiteX1" fmla="*/ 5243512 w 5243512"/>
              <a:gd name="connsiteY1" fmla="*/ 1528762 h 1924050"/>
              <a:gd name="connsiteX2" fmla="*/ 3914775 w 5243512"/>
              <a:gd name="connsiteY2" fmla="*/ 1924050 h 1924050"/>
              <a:gd name="connsiteX3" fmla="*/ 0 w 5243512"/>
              <a:gd name="connsiteY3" fmla="*/ 1519237 h 1924050"/>
              <a:gd name="connsiteX4" fmla="*/ 2595562 w 5243512"/>
              <a:gd name="connsiteY4" fmla="*/ 0 h 1924050"/>
              <a:gd name="connsiteX0" fmla="*/ 0 w 2647950"/>
              <a:gd name="connsiteY0" fmla="*/ 0 h 2357437"/>
              <a:gd name="connsiteX1" fmla="*/ 2647950 w 2647950"/>
              <a:gd name="connsiteY1" fmla="*/ 1528762 h 2357437"/>
              <a:gd name="connsiteX2" fmla="*/ 1319213 w 2647950"/>
              <a:gd name="connsiteY2" fmla="*/ 1924050 h 2357437"/>
              <a:gd name="connsiteX3" fmla="*/ 590550 w 2647950"/>
              <a:gd name="connsiteY3" fmla="*/ 2357437 h 2357437"/>
              <a:gd name="connsiteX4" fmla="*/ 0 w 2647950"/>
              <a:gd name="connsiteY4" fmla="*/ 0 h 2357437"/>
              <a:gd name="connsiteX0" fmla="*/ 0 w 5262562"/>
              <a:gd name="connsiteY0" fmla="*/ 4763 h 828675"/>
              <a:gd name="connsiteX1" fmla="*/ 5262562 w 5262562"/>
              <a:gd name="connsiteY1" fmla="*/ 0 h 828675"/>
              <a:gd name="connsiteX2" fmla="*/ 3933825 w 5262562"/>
              <a:gd name="connsiteY2" fmla="*/ 395288 h 828675"/>
              <a:gd name="connsiteX3" fmla="*/ 3205162 w 5262562"/>
              <a:gd name="connsiteY3" fmla="*/ 828675 h 828675"/>
              <a:gd name="connsiteX4" fmla="*/ 0 w 5262562"/>
              <a:gd name="connsiteY4" fmla="*/ 4763 h 828675"/>
              <a:gd name="connsiteX0" fmla="*/ 0 w 5262562"/>
              <a:gd name="connsiteY0" fmla="*/ 4763 h 1519238"/>
              <a:gd name="connsiteX1" fmla="*/ 5262562 w 5262562"/>
              <a:gd name="connsiteY1" fmla="*/ 0 h 1519238"/>
              <a:gd name="connsiteX2" fmla="*/ 3933825 w 5262562"/>
              <a:gd name="connsiteY2" fmla="*/ 395288 h 1519238"/>
              <a:gd name="connsiteX3" fmla="*/ 2643187 w 5262562"/>
              <a:gd name="connsiteY3" fmla="*/ 1519238 h 1519238"/>
              <a:gd name="connsiteX4" fmla="*/ 0 w 5262562"/>
              <a:gd name="connsiteY4" fmla="*/ 4763 h 1519238"/>
              <a:gd name="connsiteX0" fmla="*/ 0 w 3933825"/>
              <a:gd name="connsiteY0" fmla="*/ 1528763 h 3043238"/>
              <a:gd name="connsiteX1" fmla="*/ 2633662 w 3933825"/>
              <a:gd name="connsiteY1" fmla="*/ 0 h 3043238"/>
              <a:gd name="connsiteX2" fmla="*/ 3933825 w 3933825"/>
              <a:gd name="connsiteY2" fmla="*/ 1919288 h 3043238"/>
              <a:gd name="connsiteX3" fmla="*/ 2643187 w 3933825"/>
              <a:gd name="connsiteY3" fmla="*/ 3043238 h 3043238"/>
              <a:gd name="connsiteX4" fmla="*/ 0 w 3933825"/>
              <a:gd name="connsiteY4" fmla="*/ 1528763 h 3043238"/>
              <a:gd name="connsiteX0" fmla="*/ 0 w 5262562"/>
              <a:gd name="connsiteY0" fmla="*/ 152876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28763 h 3043238"/>
              <a:gd name="connsiteX0" fmla="*/ 0 w 5262562"/>
              <a:gd name="connsiteY0" fmla="*/ 1509713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09713 h 3043238"/>
              <a:gd name="connsiteX0" fmla="*/ 0 w 5262562"/>
              <a:gd name="connsiteY0" fmla="*/ 1519238 h 3043238"/>
              <a:gd name="connsiteX1" fmla="*/ 2633662 w 5262562"/>
              <a:gd name="connsiteY1" fmla="*/ 0 h 3043238"/>
              <a:gd name="connsiteX2" fmla="*/ 5262562 w 5262562"/>
              <a:gd name="connsiteY2" fmla="*/ 1519238 h 3043238"/>
              <a:gd name="connsiteX3" fmla="*/ 2643187 w 5262562"/>
              <a:gd name="connsiteY3" fmla="*/ 3043238 h 3043238"/>
              <a:gd name="connsiteX4" fmla="*/ 0 w 5262562"/>
              <a:gd name="connsiteY4" fmla="*/ 1519238 h 3043238"/>
              <a:gd name="connsiteX0" fmla="*/ 0 w 5281612"/>
              <a:gd name="connsiteY0" fmla="*/ 1519238 h 3043238"/>
              <a:gd name="connsiteX1" fmla="*/ 2652712 w 5281612"/>
              <a:gd name="connsiteY1" fmla="*/ 0 h 3043238"/>
              <a:gd name="connsiteX2" fmla="*/ 5281612 w 5281612"/>
              <a:gd name="connsiteY2" fmla="*/ 1519238 h 3043238"/>
              <a:gd name="connsiteX3" fmla="*/ 2662237 w 5281612"/>
              <a:gd name="connsiteY3" fmla="*/ 3043238 h 3043238"/>
              <a:gd name="connsiteX4" fmla="*/ 0 w 5281612"/>
              <a:gd name="connsiteY4" fmla="*/ 1519238 h 3043238"/>
              <a:gd name="connsiteX0" fmla="*/ 0 w 5281612"/>
              <a:gd name="connsiteY0" fmla="*/ 1524000 h 3048000"/>
              <a:gd name="connsiteX1" fmla="*/ 2638424 w 5281612"/>
              <a:gd name="connsiteY1" fmla="*/ 0 h 3048000"/>
              <a:gd name="connsiteX2" fmla="*/ 5281612 w 5281612"/>
              <a:gd name="connsiteY2" fmla="*/ 1524000 h 3048000"/>
              <a:gd name="connsiteX3" fmla="*/ 2662237 w 5281612"/>
              <a:gd name="connsiteY3" fmla="*/ 3048000 h 3048000"/>
              <a:gd name="connsiteX4" fmla="*/ 0 w 5281612"/>
              <a:gd name="connsiteY4" fmla="*/ 1524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612" h="3048000">
                <a:moveTo>
                  <a:pt x="0" y="1524000"/>
                </a:moveTo>
                <a:lnTo>
                  <a:pt x="2638424" y="0"/>
                </a:lnTo>
                <a:lnTo>
                  <a:pt x="5281612" y="1524000"/>
                </a:lnTo>
                <a:lnTo>
                  <a:pt x="2662237" y="3048000"/>
                </a:lnTo>
                <a:lnTo>
                  <a:pt x="0" y="1524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!!BackBackR!!">
            <a:extLst>
              <a:ext uri="{FF2B5EF4-FFF2-40B4-BE49-F238E27FC236}">
                <a16:creationId xmlns:a16="http://schemas.microsoft.com/office/drawing/2014/main" id="{51F94276-ED67-0FED-FC12-BC1372E0296A}"/>
              </a:ext>
            </a:extLst>
          </p:cNvPr>
          <p:cNvSpPr/>
          <p:nvPr/>
        </p:nvSpPr>
        <p:spPr>
          <a:xfrm>
            <a:off x="-1" y="3009897"/>
            <a:ext cx="6090175" cy="11723332"/>
          </a:xfrm>
          <a:custGeom>
            <a:avLst/>
            <a:gdLst>
              <a:gd name="connsiteX0" fmla="*/ 0 w 2637186"/>
              <a:gd name="connsiteY0" fmla="*/ 0 h 1519633"/>
              <a:gd name="connsiteX1" fmla="*/ 2637186 w 2637186"/>
              <a:gd name="connsiteY1" fmla="*/ 0 h 1519633"/>
              <a:gd name="connsiteX2" fmla="*/ 2637186 w 2637186"/>
              <a:gd name="connsiteY2" fmla="*/ 1519633 h 1519633"/>
              <a:gd name="connsiteX3" fmla="*/ 0 w 2637186"/>
              <a:gd name="connsiteY3" fmla="*/ 1519633 h 1519633"/>
              <a:gd name="connsiteX4" fmla="*/ 0 w 2637186"/>
              <a:gd name="connsiteY4" fmla="*/ 0 h 1519633"/>
              <a:gd name="connsiteX0" fmla="*/ 0 w 2637186"/>
              <a:gd name="connsiteY0" fmla="*/ 0 h 3057921"/>
              <a:gd name="connsiteX1" fmla="*/ 2637186 w 2637186"/>
              <a:gd name="connsiteY1" fmla="*/ 0 h 3057921"/>
              <a:gd name="connsiteX2" fmla="*/ 2637186 w 2637186"/>
              <a:gd name="connsiteY2" fmla="*/ 1519633 h 3057921"/>
              <a:gd name="connsiteX3" fmla="*/ 0 w 2637186"/>
              <a:gd name="connsiteY3" fmla="*/ 3057921 h 3057921"/>
              <a:gd name="connsiteX4" fmla="*/ 0 w 2637186"/>
              <a:gd name="connsiteY4" fmla="*/ 0 h 3057921"/>
              <a:gd name="connsiteX0" fmla="*/ 0 w 2641949"/>
              <a:gd name="connsiteY0" fmla="*/ 1524000 h 4581921"/>
              <a:gd name="connsiteX1" fmla="*/ 2641949 w 2641949"/>
              <a:gd name="connsiteY1" fmla="*/ 0 h 4581921"/>
              <a:gd name="connsiteX2" fmla="*/ 2637186 w 2641949"/>
              <a:gd name="connsiteY2" fmla="*/ 3043633 h 4581921"/>
              <a:gd name="connsiteX3" fmla="*/ 0 w 2641949"/>
              <a:gd name="connsiteY3" fmla="*/ 4581921 h 4581921"/>
              <a:gd name="connsiteX4" fmla="*/ 0 w 2641949"/>
              <a:gd name="connsiteY4" fmla="*/ 1524000 h 4581921"/>
              <a:gd name="connsiteX0" fmla="*/ 0 w 2646922"/>
              <a:gd name="connsiteY0" fmla="*/ 1524000 h 4581921"/>
              <a:gd name="connsiteX1" fmla="*/ 2641949 w 2646922"/>
              <a:gd name="connsiteY1" fmla="*/ 0 h 4581921"/>
              <a:gd name="connsiteX2" fmla="*/ 2646711 w 2646922"/>
              <a:gd name="connsiteY2" fmla="*/ 3048395 h 4581921"/>
              <a:gd name="connsiteX3" fmla="*/ 0 w 2646922"/>
              <a:gd name="connsiteY3" fmla="*/ 4581921 h 4581921"/>
              <a:gd name="connsiteX4" fmla="*/ 0 w 2646922"/>
              <a:gd name="connsiteY4" fmla="*/ 1524000 h 4581921"/>
              <a:gd name="connsiteX0" fmla="*/ 0 w 5286375"/>
              <a:gd name="connsiteY0" fmla="*/ 1524000 h 4591446"/>
              <a:gd name="connsiteX1" fmla="*/ 2641949 w 5286375"/>
              <a:gd name="connsiteY1" fmla="*/ 0 h 4591446"/>
              <a:gd name="connsiteX2" fmla="*/ 2646711 w 5286375"/>
              <a:gd name="connsiteY2" fmla="*/ 3048395 h 4591446"/>
              <a:gd name="connsiteX3" fmla="*/ 5286375 w 5286375"/>
              <a:gd name="connsiteY3" fmla="*/ 4591446 h 4591446"/>
              <a:gd name="connsiteX4" fmla="*/ 0 w 5286375"/>
              <a:gd name="connsiteY4" fmla="*/ 1524000 h 4591446"/>
              <a:gd name="connsiteX0" fmla="*/ 2644638 w 2644638"/>
              <a:gd name="connsiteY0" fmla="*/ 1538288 h 4591446"/>
              <a:gd name="connsiteX1" fmla="*/ 212 w 2644638"/>
              <a:gd name="connsiteY1" fmla="*/ 0 h 4591446"/>
              <a:gd name="connsiteX2" fmla="*/ 4974 w 2644638"/>
              <a:gd name="connsiteY2" fmla="*/ 3048395 h 4591446"/>
              <a:gd name="connsiteX3" fmla="*/ 2644638 w 2644638"/>
              <a:gd name="connsiteY3" fmla="*/ 4591446 h 4591446"/>
              <a:gd name="connsiteX4" fmla="*/ 2644638 w 2644638"/>
              <a:gd name="connsiteY4" fmla="*/ 1538288 h 4591446"/>
              <a:gd name="connsiteX0" fmla="*/ 2653951 w 2653951"/>
              <a:gd name="connsiteY0" fmla="*/ 1538288 h 4591446"/>
              <a:gd name="connsiteX1" fmla="*/ 9525 w 2653951"/>
              <a:gd name="connsiteY1" fmla="*/ 0 h 4591446"/>
              <a:gd name="connsiteX2" fmla="*/ 0 w 2653951"/>
              <a:gd name="connsiteY2" fmla="*/ 3062683 h 4591446"/>
              <a:gd name="connsiteX3" fmla="*/ 2653951 w 2653951"/>
              <a:gd name="connsiteY3" fmla="*/ 4591446 h 4591446"/>
              <a:gd name="connsiteX4" fmla="*/ 2653951 w 2653951"/>
              <a:gd name="connsiteY4" fmla="*/ 1538288 h 4591446"/>
              <a:gd name="connsiteX0" fmla="*/ 2653951 w 2653951"/>
              <a:gd name="connsiteY0" fmla="*/ 1538288 h 4577158"/>
              <a:gd name="connsiteX1" fmla="*/ 9525 w 2653951"/>
              <a:gd name="connsiteY1" fmla="*/ 0 h 4577158"/>
              <a:gd name="connsiteX2" fmla="*/ 0 w 2653951"/>
              <a:gd name="connsiteY2" fmla="*/ 3062683 h 4577158"/>
              <a:gd name="connsiteX3" fmla="*/ 2644426 w 2653951"/>
              <a:gd name="connsiteY3" fmla="*/ 4577158 h 4577158"/>
              <a:gd name="connsiteX4" fmla="*/ 2653951 w 2653951"/>
              <a:gd name="connsiteY4" fmla="*/ 1538288 h 4577158"/>
              <a:gd name="connsiteX0" fmla="*/ 2630138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0138 w 2644426"/>
              <a:gd name="connsiteY4" fmla="*/ 1533526 h 4577158"/>
              <a:gd name="connsiteX0" fmla="*/ 2649188 w 2650174"/>
              <a:gd name="connsiteY0" fmla="*/ 1533526 h 4577158"/>
              <a:gd name="connsiteX1" fmla="*/ 9525 w 2650174"/>
              <a:gd name="connsiteY1" fmla="*/ 0 h 4577158"/>
              <a:gd name="connsiteX2" fmla="*/ 0 w 2650174"/>
              <a:gd name="connsiteY2" fmla="*/ 3062683 h 4577158"/>
              <a:gd name="connsiteX3" fmla="*/ 2644426 w 2650174"/>
              <a:gd name="connsiteY3" fmla="*/ 4577158 h 4577158"/>
              <a:gd name="connsiteX4" fmla="*/ 2649188 w 2650174"/>
              <a:gd name="connsiteY4" fmla="*/ 1533526 h 4577158"/>
              <a:gd name="connsiteX0" fmla="*/ 2639663 w 2644426"/>
              <a:gd name="connsiteY0" fmla="*/ 1533526 h 4577158"/>
              <a:gd name="connsiteX1" fmla="*/ 9525 w 2644426"/>
              <a:gd name="connsiteY1" fmla="*/ 0 h 4577158"/>
              <a:gd name="connsiteX2" fmla="*/ 0 w 2644426"/>
              <a:gd name="connsiteY2" fmla="*/ 3062683 h 4577158"/>
              <a:gd name="connsiteX3" fmla="*/ 2644426 w 2644426"/>
              <a:gd name="connsiteY3" fmla="*/ 4577158 h 4577158"/>
              <a:gd name="connsiteX4" fmla="*/ 2639663 w 2644426"/>
              <a:gd name="connsiteY4" fmla="*/ 1533526 h 4577158"/>
              <a:gd name="connsiteX0" fmla="*/ 2644425 w 2645800"/>
              <a:gd name="connsiteY0" fmla="*/ 1533526 h 4577158"/>
              <a:gd name="connsiteX1" fmla="*/ 9525 w 2645800"/>
              <a:gd name="connsiteY1" fmla="*/ 0 h 4577158"/>
              <a:gd name="connsiteX2" fmla="*/ 0 w 2645800"/>
              <a:gd name="connsiteY2" fmla="*/ 3062683 h 4577158"/>
              <a:gd name="connsiteX3" fmla="*/ 2644426 w 2645800"/>
              <a:gd name="connsiteY3" fmla="*/ 4577158 h 4577158"/>
              <a:gd name="connsiteX4" fmla="*/ 2644425 w 2645800"/>
              <a:gd name="connsiteY4" fmla="*/ 1533526 h 4577158"/>
              <a:gd name="connsiteX0" fmla="*/ 2644425 w 2649188"/>
              <a:gd name="connsiteY0" fmla="*/ 1533526 h 4586683"/>
              <a:gd name="connsiteX1" fmla="*/ 9525 w 2649188"/>
              <a:gd name="connsiteY1" fmla="*/ 0 h 4586683"/>
              <a:gd name="connsiteX2" fmla="*/ 0 w 2649188"/>
              <a:gd name="connsiteY2" fmla="*/ 3062683 h 4586683"/>
              <a:gd name="connsiteX3" fmla="*/ 2649188 w 2649188"/>
              <a:gd name="connsiteY3" fmla="*/ 4586683 h 4586683"/>
              <a:gd name="connsiteX4" fmla="*/ 2644425 w 2649188"/>
              <a:gd name="connsiteY4" fmla="*/ 1533526 h 4586683"/>
              <a:gd name="connsiteX0" fmla="*/ 2644425 w 2649188"/>
              <a:gd name="connsiteY0" fmla="*/ 1504951 h 4558108"/>
              <a:gd name="connsiteX1" fmla="*/ 4763 w 2649188"/>
              <a:gd name="connsiteY1" fmla="*/ 0 h 4558108"/>
              <a:gd name="connsiteX2" fmla="*/ 0 w 2649188"/>
              <a:gd name="connsiteY2" fmla="*/ 3034108 h 4558108"/>
              <a:gd name="connsiteX3" fmla="*/ 2649188 w 2649188"/>
              <a:gd name="connsiteY3" fmla="*/ 4558108 h 4558108"/>
              <a:gd name="connsiteX4" fmla="*/ 2644425 w 2649188"/>
              <a:gd name="connsiteY4" fmla="*/ 1504951 h 4558108"/>
              <a:gd name="connsiteX0" fmla="*/ 2644425 w 2649188"/>
              <a:gd name="connsiteY0" fmla="*/ 1524001 h 4577158"/>
              <a:gd name="connsiteX1" fmla="*/ 4763 w 2649188"/>
              <a:gd name="connsiteY1" fmla="*/ 0 h 4577158"/>
              <a:gd name="connsiteX2" fmla="*/ 0 w 2649188"/>
              <a:gd name="connsiteY2" fmla="*/ 3053158 h 4577158"/>
              <a:gd name="connsiteX3" fmla="*/ 2649188 w 2649188"/>
              <a:gd name="connsiteY3" fmla="*/ 4577158 h 4577158"/>
              <a:gd name="connsiteX4" fmla="*/ 2644425 w 2649188"/>
              <a:gd name="connsiteY4" fmla="*/ 1524001 h 4577158"/>
              <a:gd name="connsiteX0" fmla="*/ 2644425 w 2649188"/>
              <a:gd name="connsiteY0" fmla="*/ 0 h 6091632"/>
              <a:gd name="connsiteX1" fmla="*/ 4763 w 2649188"/>
              <a:gd name="connsiteY1" fmla="*/ 1514474 h 6091632"/>
              <a:gd name="connsiteX2" fmla="*/ 0 w 2649188"/>
              <a:gd name="connsiteY2" fmla="*/ 4567632 h 6091632"/>
              <a:gd name="connsiteX3" fmla="*/ 2649188 w 2649188"/>
              <a:gd name="connsiteY3" fmla="*/ 6091632 h 6091632"/>
              <a:gd name="connsiteX4" fmla="*/ 2644425 w 2649188"/>
              <a:gd name="connsiteY4" fmla="*/ 0 h 6091632"/>
              <a:gd name="connsiteX0" fmla="*/ 2644425 w 2644616"/>
              <a:gd name="connsiteY0" fmla="*/ 0 h 4567632"/>
              <a:gd name="connsiteX1" fmla="*/ 4763 w 2644616"/>
              <a:gd name="connsiteY1" fmla="*/ 1514474 h 4567632"/>
              <a:gd name="connsiteX2" fmla="*/ 0 w 2644616"/>
              <a:gd name="connsiteY2" fmla="*/ 4567632 h 4567632"/>
              <a:gd name="connsiteX3" fmla="*/ 2568226 w 2644616"/>
              <a:gd name="connsiteY3" fmla="*/ 2743595 h 4567632"/>
              <a:gd name="connsiteX4" fmla="*/ 2644425 w 2644616"/>
              <a:gd name="connsiteY4" fmla="*/ 0 h 4567632"/>
              <a:gd name="connsiteX0" fmla="*/ 2644425 w 2649188"/>
              <a:gd name="connsiteY0" fmla="*/ 0 h 4567632"/>
              <a:gd name="connsiteX1" fmla="*/ 4763 w 2649188"/>
              <a:gd name="connsiteY1" fmla="*/ 1514474 h 4567632"/>
              <a:gd name="connsiteX2" fmla="*/ 0 w 2649188"/>
              <a:gd name="connsiteY2" fmla="*/ 4567632 h 4567632"/>
              <a:gd name="connsiteX3" fmla="*/ 2649188 w 2649188"/>
              <a:gd name="connsiteY3" fmla="*/ 3043632 h 4567632"/>
              <a:gd name="connsiteX4" fmla="*/ 2644425 w 264918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14474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39765 w 2644528"/>
              <a:gd name="connsiteY0" fmla="*/ 0 h 4567632"/>
              <a:gd name="connsiteX1" fmla="*/ 103 w 2644528"/>
              <a:gd name="connsiteY1" fmla="*/ 1528761 h 4567632"/>
              <a:gd name="connsiteX2" fmla="*/ 14390 w 2644528"/>
              <a:gd name="connsiteY2" fmla="*/ 4567632 h 4567632"/>
              <a:gd name="connsiteX3" fmla="*/ 2644528 w 2644528"/>
              <a:gd name="connsiteY3" fmla="*/ 3043632 h 4567632"/>
              <a:gd name="connsiteX4" fmla="*/ 2639765 w 2644528"/>
              <a:gd name="connsiteY4" fmla="*/ 0 h 4567632"/>
              <a:gd name="connsiteX0" fmla="*/ 2654052 w 2654823"/>
              <a:gd name="connsiteY0" fmla="*/ 0 h 4572395"/>
              <a:gd name="connsiteX1" fmla="*/ 103 w 2654823"/>
              <a:gd name="connsiteY1" fmla="*/ 1533524 h 4572395"/>
              <a:gd name="connsiteX2" fmla="*/ 14390 w 2654823"/>
              <a:gd name="connsiteY2" fmla="*/ 4572395 h 4572395"/>
              <a:gd name="connsiteX3" fmla="*/ 2644528 w 2654823"/>
              <a:gd name="connsiteY3" fmla="*/ 3048395 h 4572395"/>
              <a:gd name="connsiteX4" fmla="*/ 2654052 w 2654823"/>
              <a:gd name="connsiteY4" fmla="*/ 0 h 4572395"/>
              <a:gd name="connsiteX0" fmla="*/ 2649290 w 2650276"/>
              <a:gd name="connsiteY0" fmla="*/ 0 h 4567632"/>
              <a:gd name="connsiteX1" fmla="*/ 103 w 2650276"/>
              <a:gd name="connsiteY1" fmla="*/ 1528761 h 4567632"/>
              <a:gd name="connsiteX2" fmla="*/ 14390 w 2650276"/>
              <a:gd name="connsiteY2" fmla="*/ 4567632 h 4567632"/>
              <a:gd name="connsiteX3" fmla="*/ 2644528 w 2650276"/>
              <a:gd name="connsiteY3" fmla="*/ 3043632 h 4567632"/>
              <a:gd name="connsiteX4" fmla="*/ 2649290 w 2650276"/>
              <a:gd name="connsiteY4" fmla="*/ 0 h 4567632"/>
              <a:gd name="connsiteX0" fmla="*/ 2644527 w 2645902"/>
              <a:gd name="connsiteY0" fmla="*/ 0 h 4562870"/>
              <a:gd name="connsiteX1" fmla="*/ 103 w 2645902"/>
              <a:gd name="connsiteY1" fmla="*/ 1523999 h 4562870"/>
              <a:gd name="connsiteX2" fmla="*/ 14390 w 2645902"/>
              <a:gd name="connsiteY2" fmla="*/ 4562870 h 4562870"/>
              <a:gd name="connsiteX3" fmla="*/ 2644528 w 2645902"/>
              <a:gd name="connsiteY3" fmla="*/ 3038870 h 4562870"/>
              <a:gd name="connsiteX4" fmla="*/ 2644527 w 2645902"/>
              <a:gd name="connsiteY4" fmla="*/ 0 h 4562870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506 w 2645881"/>
              <a:gd name="connsiteY0" fmla="*/ 0 h 4558107"/>
              <a:gd name="connsiteX1" fmla="*/ 82 w 2645881"/>
              <a:gd name="connsiteY1" fmla="*/ 1523999 h 4558107"/>
              <a:gd name="connsiteX2" fmla="*/ 19132 w 2645881"/>
              <a:gd name="connsiteY2" fmla="*/ 4558107 h 4558107"/>
              <a:gd name="connsiteX3" fmla="*/ 2644507 w 2645881"/>
              <a:gd name="connsiteY3" fmla="*/ 3038870 h 4558107"/>
              <a:gd name="connsiteX4" fmla="*/ 2644506 w 2645881"/>
              <a:gd name="connsiteY4" fmla="*/ 0 h 4558107"/>
              <a:gd name="connsiteX0" fmla="*/ 2644882 w 2646257"/>
              <a:gd name="connsiteY0" fmla="*/ 0 h 4558107"/>
              <a:gd name="connsiteX1" fmla="*/ 458 w 2646257"/>
              <a:gd name="connsiteY1" fmla="*/ 1523999 h 4558107"/>
              <a:gd name="connsiteX2" fmla="*/ 458 w 2646257"/>
              <a:gd name="connsiteY2" fmla="*/ 4558107 h 4558107"/>
              <a:gd name="connsiteX3" fmla="*/ 2644883 w 2646257"/>
              <a:gd name="connsiteY3" fmla="*/ 3038870 h 4558107"/>
              <a:gd name="connsiteX4" fmla="*/ 2644882 w 2646257"/>
              <a:gd name="connsiteY4" fmla="*/ 0 h 4558107"/>
              <a:gd name="connsiteX0" fmla="*/ 2644882 w 2646257"/>
              <a:gd name="connsiteY0" fmla="*/ 0 h 4562870"/>
              <a:gd name="connsiteX1" fmla="*/ 458 w 2646257"/>
              <a:gd name="connsiteY1" fmla="*/ 1523999 h 4562870"/>
              <a:gd name="connsiteX2" fmla="*/ 458 w 2646257"/>
              <a:gd name="connsiteY2" fmla="*/ 4562870 h 4562870"/>
              <a:gd name="connsiteX3" fmla="*/ 2644883 w 2646257"/>
              <a:gd name="connsiteY3" fmla="*/ 3038870 h 4562870"/>
              <a:gd name="connsiteX4" fmla="*/ 2644882 w 2646257"/>
              <a:gd name="connsiteY4" fmla="*/ 0 h 456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6257" h="4562870">
                <a:moveTo>
                  <a:pt x="2644882" y="0"/>
                </a:moveTo>
                <a:lnTo>
                  <a:pt x="458" y="1523999"/>
                </a:lnTo>
                <a:cubicBezTo>
                  <a:pt x="-1130" y="2538543"/>
                  <a:pt x="2046" y="3548326"/>
                  <a:pt x="458" y="4562870"/>
                </a:cubicBezTo>
                <a:lnTo>
                  <a:pt x="2644883" y="3038870"/>
                </a:lnTo>
                <a:cubicBezTo>
                  <a:pt x="2640120" y="2024326"/>
                  <a:pt x="2649645" y="1014544"/>
                  <a:pt x="2644882" y="0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!!MidBlue!!">
            <a:extLst>
              <a:ext uri="{FF2B5EF4-FFF2-40B4-BE49-F238E27FC236}">
                <a16:creationId xmlns:a16="http://schemas.microsoft.com/office/drawing/2014/main" id="{A793751B-BDDB-5A0F-3D0E-A41F68F3D192}"/>
              </a:ext>
            </a:extLst>
          </p:cNvPr>
          <p:cNvSpPr/>
          <p:nvPr/>
        </p:nvSpPr>
        <p:spPr>
          <a:xfrm>
            <a:off x="6095999" y="6858000"/>
            <a:ext cx="6090176" cy="11813458"/>
          </a:xfrm>
          <a:custGeom>
            <a:avLst/>
            <a:gdLst>
              <a:gd name="connsiteX0" fmla="*/ 0 w 2641977"/>
              <a:gd name="connsiteY0" fmla="*/ 0 h 4576063"/>
              <a:gd name="connsiteX1" fmla="*/ 2641977 w 2641977"/>
              <a:gd name="connsiteY1" fmla="*/ 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1977"/>
              <a:gd name="connsiteY0" fmla="*/ 0 h 4576063"/>
              <a:gd name="connsiteX1" fmla="*/ 2596257 w 2641977"/>
              <a:gd name="connsiteY1" fmla="*/ 1524000 h 4576063"/>
              <a:gd name="connsiteX2" fmla="*/ 2641977 w 2641977"/>
              <a:gd name="connsiteY2" fmla="*/ 4576063 h 4576063"/>
              <a:gd name="connsiteX3" fmla="*/ 0 w 2641977"/>
              <a:gd name="connsiteY3" fmla="*/ 4576063 h 4576063"/>
              <a:gd name="connsiteX4" fmla="*/ 0 w 26419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457606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25780 w 2649597"/>
              <a:gd name="connsiteY3" fmla="*/ 3311143 h 4576063"/>
              <a:gd name="connsiteX4" fmla="*/ 0 w 2649597"/>
              <a:gd name="connsiteY4" fmla="*/ 0 h 4576063"/>
              <a:gd name="connsiteX0" fmla="*/ 30480 w 2680077"/>
              <a:gd name="connsiteY0" fmla="*/ 0 h 4576063"/>
              <a:gd name="connsiteX1" fmla="*/ 2680077 w 2680077"/>
              <a:gd name="connsiteY1" fmla="*/ 1531620 h 4576063"/>
              <a:gd name="connsiteX2" fmla="*/ 2672457 w 2680077"/>
              <a:gd name="connsiteY2" fmla="*/ 4576063 h 4576063"/>
              <a:gd name="connsiteX3" fmla="*/ 0 w 2680077"/>
              <a:gd name="connsiteY3" fmla="*/ 3036823 h 4576063"/>
              <a:gd name="connsiteX4" fmla="*/ 30480 w 268007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53340 w 2649597"/>
              <a:gd name="connsiteY3" fmla="*/ 2922523 h 4576063"/>
              <a:gd name="connsiteX4" fmla="*/ 0 w 2649597"/>
              <a:gd name="connsiteY4" fmla="*/ 0 h 4576063"/>
              <a:gd name="connsiteX0" fmla="*/ 0 w 2649597"/>
              <a:gd name="connsiteY0" fmla="*/ 0 h 4576063"/>
              <a:gd name="connsiteX1" fmla="*/ 2649597 w 2649597"/>
              <a:gd name="connsiteY1" fmla="*/ 1531620 h 4576063"/>
              <a:gd name="connsiteX2" fmla="*/ 2641977 w 2649597"/>
              <a:gd name="connsiteY2" fmla="*/ 4576063 h 4576063"/>
              <a:gd name="connsiteX3" fmla="*/ 0 w 2649597"/>
              <a:gd name="connsiteY3" fmla="*/ 3052063 h 4576063"/>
              <a:gd name="connsiteX4" fmla="*/ 0 w 2649597"/>
              <a:gd name="connsiteY4" fmla="*/ 0 h 4576063"/>
              <a:gd name="connsiteX0" fmla="*/ 0 w 2641977"/>
              <a:gd name="connsiteY0" fmla="*/ 0 h 4576063"/>
              <a:gd name="connsiteX1" fmla="*/ 2558157 w 2641977"/>
              <a:gd name="connsiteY1" fmla="*/ 1577340 h 4576063"/>
              <a:gd name="connsiteX2" fmla="*/ 2641977 w 2641977"/>
              <a:gd name="connsiteY2" fmla="*/ 4576063 h 4576063"/>
              <a:gd name="connsiteX3" fmla="*/ 0 w 2641977"/>
              <a:gd name="connsiteY3" fmla="*/ 3052063 h 4576063"/>
              <a:gd name="connsiteX4" fmla="*/ 0 w 2641977"/>
              <a:gd name="connsiteY4" fmla="*/ 0 h 4576063"/>
              <a:gd name="connsiteX0" fmla="*/ 0 w 2657217"/>
              <a:gd name="connsiteY0" fmla="*/ 0 h 4576063"/>
              <a:gd name="connsiteX1" fmla="*/ 2657217 w 2657217"/>
              <a:gd name="connsiteY1" fmla="*/ 1531620 h 4576063"/>
              <a:gd name="connsiteX2" fmla="*/ 2641977 w 2657217"/>
              <a:gd name="connsiteY2" fmla="*/ 4576063 h 4576063"/>
              <a:gd name="connsiteX3" fmla="*/ 0 w 2657217"/>
              <a:gd name="connsiteY3" fmla="*/ 3052063 h 4576063"/>
              <a:gd name="connsiteX4" fmla="*/ 0 w 2657217"/>
              <a:gd name="connsiteY4" fmla="*/ 0 h 4576063"/>
              <a:gd name="connsiteX0" fmla="*/ 0 w 2657217"/>
              <a:gd name="connsiteY0" fmla="*/ 1531620 h 6107683"/>
              <a:gd name="connsiteX1" fmla="*/ 2657217 w 2657217"/>
              <a:gd name="connsiteY1" fmla="*/ 0 h 6107683"/>
              <a:gd name="connsiteX2" fmla="*/ 2641977 w 2657217"/>
              <a:gd name="connsiteY2" fmla="*/ 6107683 h 6107683"/>
              <a:gd name="connsiteX3" fmla="*/ 0 w 2657217"/>
              <a:gd name="connsiteY3" fmla="*/ 4583683 h 6107683"/>
              <a:gd name="connsiteX4" fmla="*/ 0 w 2657217"/>
              <a:gd name="connsiteY4" fmla="*/ 1531620 h 6107683"/>
              <a:gd name="connsiteX0" fmla="*/ 0 w 2657217"/>
              <a:gd name="connsiteY0" fmla="*/ 1531620 h 4583683"/>
              <a:gd name="connsiteX1" fmla="*/ 2657217 w 2657217"/>
              <a:gd name="connsiteY1" fmla="*/ 0 h 4583683"/>
              <a:gd name="connsiteX2" fmla="*/ 2504817 w 2657217"/>
              <a:gd name="connsiteY2" fmla="*/ 2671063 h 4583683"/>
              <a:gd name="connsiteX3" fmla="*/ 0 w 2657217"/>
              <a:gd name="connsiteY3" fmla="*/ 4583683 h 4583683"/>
              <a:gd name="connsiteX4" fmla="*/ 0 w 2657217"/>
              <a:gd name="connsiteY4" fmla="*/ 1531620 h 4583683"/>
              <a:gd name="connsiteX0" fmla="*/ 0 w 2657217"/>
              <a:gd name="connsiteY0" fmla="*/ 1531620 h 4583683"/>
              <a:gd name="connsiteX1" fmla="*/ 2657217 w 2657217"/>
              <a:gd name="connsiteY1" fmla="*/ 0 h 4583683"/>
              <a:gd name="connsiteX2" fmla="*/ 2641977 w 2657217"/>
              <a:gd name="connsiteY2" fmla="*/ 3052063 h 4583683"/>
              <a:gd name="connsiteX3" fmla="*/ 0 w 2657217"/>
              <a:gd name="connsiteY3" fmla="*/ 4583683 h 4583683"/>
              <a:gd name="connsiteX4" fmla="*/ 0 w 2657217"/>
              <a:gd name="connsiteY4" fmla="*/ 1531620 h 4583683"/>
              <a:gd name="connsiteX0" fmla="*/ 0 w 2642929"/>
              <a:gd name="connsiteY0" fmla="*/ 1517332 h 4569395"/>
              <a:gd name="connsiteX1" fmla="*/ 2642929 w 2642929"/>
              <a:gd name="connsiteY1" fmla="*/ 0 h 4569395"/>
              <a:gd name="connsiteX2" fmla="*/ 2641977 w 2642929"/>
              <a:gd name="connsiteY2" fmla="*/ 3037775 h 4569395"/>
              <a:gd name="connsiteX3" fmla="*/ 0 w 2642929"/>
              <a:gd name="connsiteY3" fmla="*/ 4569395 h 4569395"/>
              <a:gd name="connsiteX4" fmla="*/ 0 w 2642929"/>
              <a:gd name="connsiteY4" fmla="*/ 1517332 h 4569395"/>
              <a:gd name="connsiteX0" fmla="*/ 0 w 2657216"/>
              <a:gd name="connsiteY0" fmla="*/ 1512570 h 4564633"/>
              <a:gd name="connsiteX1" fmla="*/ 2657216 w 2657216"/>
              <a:gd name="connsiteY1" fmla="*/ 0 h 4564633"/>
              <a:gd name="connsiteX2" fmla="*/ 2641977 w 2657216"/>
              <a:gd name="connsiteY2" fmla="*/ 3033013 h 4564633"/>
              <a:gd name="connsiteX3" fmla="*/ 0 w 2657216"/>
              <a:gd name="connsiteY3" fmla="*/ 4564633 h 4564633"/>
              <a:gd name="connsiteX4" fmla="*/ 0 w 2657216"/>
              <a:gd name="connsiteY4" fmla="*/ 1512570 h 4564633"/>
              <a:gd name="connsiteX0" fmla="*/ 0 w 2657216"/>
              <a:gd name="connsiteY0" fmla="*/ 1512570 h 4564633"/>
              <a:gd name="connsiteX1" fmla="*/ 2657216 w 2657216"/>
              <a:gd name="connsiteY1" fmla="*/ 0 h 4564633"/>
              <a:gd name="connsiteX2" fmla="*/ 2656265 w 2657216"/>
              <a:gd name="connsiteY2" fmla="*/ 3033013 h 4564633"/>
              <a:gd name="connsiteX3" fmla="*/ 0 w 2657216"/>
              <a:gd name="connsiteY3" fmla="*/ 4564633 h 4564633"/>
              <a:gd name="connsiteX4" fmla="*/ 0 w 2657216"/>
              <a:gd name="connsiteY4" fmla="*/ 1512570 h 4564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216" h="4564633">
                <a:moveTo>
                  <a:pt x="0" y="1512570"/>
                </a:moveTo>
                <a:lnTo>
                  <a:pt x="2657216" y="0"/>
                </a:lnTo>
                <a:cubicBezTo>
                  <a:pt x="2656899" y="1012592"/>
                  <a:pt x="2656582" y="2020421"/>
                  <a:pt x="2656265" y="3033013"/>
                </a:cubicBezTo>
                <a:lnTo>
                  <a:pt x="0" y="4564633"/>
                </a:lnTo>
                <a:lnTo>
                  <a:pt x="0" y="151257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!!Top!!">
            <a:extLst>
              <a:ext uri="{FF2B5EF4-FFF2-40B4-BE49-F238E27FC236}">
                <a16:creationId xmlns:a16="http://schemas.microsoft.com/office/drawing/2014/main" id="{157CB17E-82C9-09A7-DA0D-6C47DE4BB685}"/>
              </a:ext>
            </a:extLst>
          </p:cNvPr>
          <p:cNvSpPr/>
          <p:nvPr/>
        </p:nvSpPr>
        <p:spPr>
          <a:xfrm>
            <a:off x="-1" y="3009898"/>
            <a:ext cx="12192001" cy="7785102"/>
          </a:xfrm>
          <a:custGeom>
            <a:avLst/>
            <a:gdLst>
              <a:gd name="connsiteX0" fmla="*/ 0 w 5271937"/>
              <a:gd name="connsiteY0" fmla="*/ 0 h 1443837"/>
              <a:gd name="connsiteX1" fmla="*/ 5271937 w 5271937"/>
              <a:gd name="connsiteY1" fmla="*/ 0 h 1443837"/>
              <a:gd name="connsiteX2" fmla="*/ 5271937 w 5271937"/>
              <a:gd name="connsiteY2" fmla="*/ 1443837 h 1443837"/>
              <a:gd name="connsiteX3" fmla="*/ 0 w 5271937"/>
              <a:gd name="connsiteY3" fmla="*/ 1443837 h 1443837"/>
              <a:gd name="connsiteX4" fmla="*/ 0 w 5271937"/>
              <a:gd name="connsiteY4" fmla="*/ 0 h 1443837"/>
              <a:gd name="connsiteX0" fmla="*/ 2606040 w 5271937"/>
              <a:gd name="connsiteY0" fmla="*/ 0 h 1550517"/>
              <a:gd name="connsiteX1" fmla="*/ 5271937 w 5271937"/>
              <a:gd name="connsiteY1" fmla="*/ 106680 h 1550517"/>
              <a:gd name="connsiteX2" fmla="*/ 5271937 w 5271937"/>
              <a:gd name="connsiteY2" fmla="*/ 1550517 h 1550517"/>
              <a:gd name="connsiteX3" fmla="*/ 0 w 5271937"/>
              <a:gd name="connsiteY3" fmla="*/ 1550517 h 1550517"/>
              <a:gd name="connsiteX4" fmla="*/ 2606040 w 5271937"/>
              <a:gd name="connsiteY4" fmla="*/ 0 h 1550517"/>
              <a:gd name="connsiteX0" fmla="*/ 2606040 w 5271937"/>
              <a:gd name="connsiteY0" fmla="*/ 0 h 3028797"/>
              <a:gd name="connsiteX1" fmla="*/ 5271937 w 5271937"/>
              <a:gd name="connsiteY1" fmla="*/ 106680 h 3028797"/>
              <a:gd name="connsiteX2" fmla="*/ 2627797 w 5271937"/>
              <a:gd name="connsiteY2" fmla="*/ 3028797 h 3028797"/>
              <a:gd name="connsiteX3" fmla="*/ 0 w 5271937"/>
              <a:gd name="connsiteY3" fmla="*/ 1550517 h 3028797"/>
              <a:gd name="connsiteX4" fmla="*/ 2606040 w 5271937"/>
              <a:gd name="connsiteY4" fmla="*/ 0 h 3028797"/>
              <a:gd name="connsiteX0" fmla="*/ 2606040 w 5249077"/>
              <a:gd name="connsiteY0" fmla="*/ 0 h 3028797"/>
              <a:gd name="connsiteX1" fmla="*/ 5249077 w 5249077"/>
              <a:gd name="connsiteY1" fmla="*/ 1501140 h 3028797"/>
              <a:gd name="connsiteX2" fmla="*/ 2627797 w 5249077"/>
              <a:gd name="connsiteY2" fmla="*/ 3028797 h 3028797"/>
              <a:gd name="connsiteX3" fmla="*/ 0 w 5249077"/>
              <a:gd name="connsiteY3" fmla="*/ 1550517 h 3028797"/>
              <a:gd name="connsiteX4" fmla="*/ 2606040 w 5249077"/>
              <a:gd name="connsiteY4" fmla="*/ 0 h 3028797"/>
              <a:gd name="connsiteX0" fmla="*/ 265176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51760 w 5294797"/>
              <a:gd name="connsiteY4" fmla="*/ 0 h 3028797"/>
              <a:gd name="connsiteX0" fmla="*/ 2682240 w 5294797"/>
              <a:gd name="connsiteY0" fmla="*/ 0 h 3028797"/>
              <a:gd name="connsiteX1" fmla="*/ 5294797 w 5294797"/>
              <a:gd name="connsiteY1" fmla="*/ 1501140 h 3028797"/>
              <a:gd name="connsiteX2" fmla="*/ 2673517 w 5294797"/>
              <a:gd name="connsiteY2" fmla="*/ 3028797 h 3028797"/>
              <a:gd name="connsiteX3" fmla="*/ 0 w 5294797"/>
              <a:gd name="connsiteY3" fmla="*/ 1520037 h 3028797"/>
              <a:gd name="connsiteX4" fmla="*/ 2682240 w 5294797"/>
              <a:gd name="connsiteY4" fmla="*/ 0 h 3028797"/>
              <a:gd name="connsiteX0" fmla="*/ 2682240 w 5310037"/>
              <a:gd name="connsiteY0" fmla="*/ 0 h 3028797"/>
              <a:gd name="connsiteX1" fmla="*/ 5310037 w 5310037"/>
              <a:gd name="connsiteY1" fmla="*/ 1508760 h 3028797"/>
              <a:gd name="connsiteX2" fmla="*/ 2673517 w 5310037"/>
              <a:gd name="connsiteY2" fmla="*/ 3028797 h 3028797"/>
              <a:gd name="connsiteX3" fmla="*/ 0 w 5310037"/>
              <a:gd name="connsiteY3" fmla="*/ 1520037 h 3028797"/>
              <a:gd name="connsiteX4" fmla="*/ 2682240 w 5310037"/>
              <a:gd name="connsiteY4" fmla="*/ 0 h 3028797"/>
              <a:gd name="connsiteX0" fmla="*/ 2682240 w 5310037"/>
              <a:gd name="connsiteY0" fmla="*/ 0 h 3044037"/>
              <a:gd name="connsiteX1" fmla="*/ 5310037 w 5310037"/>
              <a:gd name="connsiteY1" fmla="*/ 1508760 h 3044037"/>
              <a:gd name="connsiteX2" fmla="*/ 2665897 w 5310037"/>
              <a:gd name="connsiteY2" fmla="*/ 3044037 h 3044037"/>
              <a:gd name="connsiteX3" fmla="*/ 0 w 5310037"/>
              <a:gd name="connsiteY3" fmla="*/ 1520037 h 3044037"/>
              <a:gd name="connsiteX4" fmla="*/ 2682240 w 5310037"/>
              <a:gd name="connsiteY4" fmla="*/ 0 h 3044037"/>
              <a:gd name="connsiteX0" fmla="*/ 2674620 w 5302417"/>
              <a:gd name="connsiteY0" fmla="*/ 0 h 3044037"/>
              <a:gd name="connsiteX1" fmla="*/ 5302417 w 5302417"/>
              <a:gd name="connsiteY1" fmla="*/ 1508760 h 3044037"/>
              <a:gd name="connsiteX2" fmla="*/ 2658277 w 5302417"/>
              <a:gd name="connsiteY2" fmla="*/ 3044037 h 3044037"/>
              <a:gd name="connsiteX3" fmla="*/ 0 w 5302417"/>
              <a:gd name="connsiteY3" fmla="*/ 1535277 h 3044037"/>
              <a:gd name="connsiteX4" fmla="*/ 2674620 w 5302417"/>
              <a:gd name="connsiteY4" fmla="*/ 0 h 3044037"/>
              <a:gd name="connsiteX0" fmla="*/ 2674620 w 5302417"/>
              <a:gd name="connsiteY0" fmla="*/ 0 h 3058325"/>
              <a:gd name="connsiteX1" fmla="*/ 5302417 w 5302417"/>
              <a:gd name="connsiteY1" fmla="*/ 1508760 h 3058325"/>
              <a:gd name="connsiteX2" fmla="*/ 2658277 w 5302417"/>
              <a:gd name="connsiteY2" fmla="*/ 3058325 h 3058325"/>
              <a:gd name="connsiteX3" fmla="*/ 0 w 5302417"/>
              <a:gd name="connsiteY3" fmla="*/ 1535277 h 3058325"/>
              <a:gd name="connsiteX4" fmla="*/ 2674620 w 5302417"/>
              <a:gd name="connsiteY4" fmla="*/ 0 h 3058325"/>
              <a:gd name="connsiteX0" fmla="*/ 2669858 w 5297655"/>
              <a:gd name="connsiteY0" fmla="*/ 0 h 3058325"/>
              <a:gd name="connsiteX1" fmla="*/ 5297655 w 5297655"/>
              <a:gd name="connsiteY1" fmla="*/ 1508760 h 3058325"/>
              <a:gd name="connsiteX2" fmla="*/ 2653515 w 5297655"/>
              <a:gd name="connsiteY2" fmla="*/ 3058325 h 3058325"/>
              <a:gd name="connsiteX3" fmla="*/ 0 w 5297655"/>
              <a:gd name="connsiteY3" fmla="*/ 1535277 h 3058325"/>
              <a:gd name="connsiteX4" fmla="*/ 2669858 w 5297655"/>
              <a:gd name="connsiteY4" fmla="*/ 0 h 3058325"/>
              <a:gd name="connsiteX0" fmla="*/ 2641283 w 5297655"/>
              <a:gd name="connsiteY0" fmla="*/ 0 h 3053562"/>
              <a:gd name="connsiteX1" fmla="*/ 5297655 w 5297655"/>
              <a:gd name="connsiteY1" fmla="*/ 1503997 h 3053562"/>
              <a:gd name="connsiteX2" fmla="*/ 2653515 w 5297655"/>
              <a:gd name="connsiteY2" fmla="*/ 3053562 h 3053562"/>
              <a:gd name="connsiteX3" fmla="*/ 0 w 5297655"/>
              <a:gd name="connsiteY3" fmla="*/ 1530514 h 3053562"/>
              <a:gd name="connsiteX4" fmla="*/ 2641283 w 5297655"/>
              <a:gd name="connsiteY4" fmla="*/ 0 h 3053562"/>
              <a:gd name="connsiteX0" fmla="*/ 2641283 w 5283368"/>
              <a:gd name="connsiteY0" fmla="*/ 0 h 3053562"/>
              <a:gd name="connsiteX1" fmla="*/ 5283368 w 5283368"/>
              <a:gd name="connsiteY1" fmla="*/ 1508760 h 3053562"/>
              <a:gd name="connsiteX2" fmla="*/ 2653515 w 5283368"/>
              <a:gd name="connsiteY2" fmla="*/ 3053562 h 3053562"/>
              <a:gd name="connsiteX3" fmla="*/ 0 w 5283368"/>
              <a:gd name="connsiteY3" fmla="*/ 1530514 h 3053562"/>
              <a:gd name="connsiteX4" fmla="*/ 2641283 w 5283368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23047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53515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53562"/>
              <a:gd name="connsiteX1" fmla="*/ 5273843 w 5273843"/>
              <a:gd name="connsiteY1" fmla="*/ 1508760 h 3053562"/>
              <a:gd name="connsiteX2" fmla="*/ 2639227 w 5273843"/>
              <a:gd name="connsiteY2" fmla="*/ 3053562 h 3053562"/>
              <a:gd name="connsiteX3" fmla="*/ 0 w 5273843"/>
              <a:gd name="connsiteY3" fmla="*/ 1530514 h 3053562"/>
              <a:gd name="connsiteX4" fmla="*/ 2641283 w 5273843"/>
              <a:gd name="connsiteY4" fmla="*/ 0 h 3053562"/>
              <a:gd name="connsiteX0" fmla="*/ 2641283 w 5273843"/>
              <a:gd name="connsiteY0" fmla="*/ 0 h 3044037"/>
              <a:gd name="connsiteX1" fmla="*/ 5273843 w 5273843"/>
              <a:gd name="connsiteY1" fmla="*/ 1508760 h 3044037"/>
              <a:gd name="connsiteX2" fmla="*/ 2643990 w 5273843"/>
              <a:gd name="connsiteY2" fmla="*/ 3044037 h 3044037"/>
              <a:gd name="connsiteX3" fmla="*/ 0 w 5273843"/>
              <a:gd name="connsiteY3" fmla="*/ 1530514 h 3044037"/>
              <a:gd name="connsiteX4" fmla="*/ 2641283 w 5273843"/>
              <a:gd name="connsiteY4" fmla="*/ 0 h 3044037"/>
              <a:gd name="connsiteX0" fmla="*/ 2650808 w 5283368"/>
              <a:gd name="connsiteY0" fmla="*/ 0 h 3044037"/>
              <a:gd name="connsiteX1" fmla="*/ 5283368 w 5283368"/>
              <a:gd name="connsiteY1" fmla="*/ 1508760 h 3044037"/>
              <a:gd name="connsiteX2" fmla="*/ 2653515 w 5283368"/>
              <a:gd name="connsiteY2" fmla="*/ 3044037 h 3044037"/>
              <a:gd name="connsiteX3" fmla="*/ 0 w 5283368"/>
              <a:gd name="connsiteY3" fmla="*/ 1525752 h 3044037"/>
              <a:gd name="connsiteX4" fmla="*/ 2650808 w 5283368"/>
              <a:gd name="connsiteY4" fmla="*/ 0 h 3044037"/>
              <a:gd name="connsiteX0" fmla="*/ 2646045 w 5278605"/>
              <a:gd name="connsiteY0" fmla="*/ 0 h 3044037"/>
              <a:gd name="connsiteX1" fmla="*/ 5278605 w 5278605"/>
              <a:gd name="connsiteY1" fmla="*/ 1508760 h 3044037"/>
              <a:gd name="connsiteX2" fmla="*/ 2648752 w 5278605"/>
              <a:gd name="connsiteY2" fmla="*/ 3044037 h 3044037"/>
              <a:gd name="connsiteX3" fmla="*/ 0 w 5278605"/>
              <a:gd name="connsiteY3" fmla="*/ 1530514 h 3044037"/>
              <a:gd name="connsiteX4" fmla="*/ 2646045 w 5278605"/>
              <a:gd name="connsiteY4" fmla="*/ 0 h 3044037"/>
              <a:gd name="connsiteX0" fmla="*/ 2631758 w 5264318"/>
              <a:gd name="connsiteY0" fmla="*/ 0 h 3044037"/>
              <a:gd name="connsiteX1" fmla="*/ 5264318 w 5264318"/>
              <a:gd name="connsiteY1" fmla="*/ 1508760 h 3044037"/>
              <a:gd name="connsiteX2" fmla="*/ 2634465 w 5264318"/>
              <a:gd name="connsiteY2" fmla="*/ 3044037 h 3044037"/>
              <a:gd name="connsiteX3" fmla="*/ 0 w 5264318"/>
              <a:gd name="connsiteY3" fmla="*/ 1520989 h 3044037"/>
              <a:gd name="connsiteX4" fmla="*/ 2631758 w 5264318"/>
              <a:gd name="connsiteY4" fmla="*/ 0 h 3044037"/>
              <a:gd name="connsiteX0" fmla="*/ 2631758 w 5273843"/>
              <a:gd name="connsiteY0" fmla="*/ 0 h 3044037"/>
              <a:gd name="connsiteX1" fmla="*/ 5273843 w 5273843"/>
              <a:gd name="connsiteY1" fmla="*/ 1508760 h 3044037"/>
              <a:gd name="connsiteX2" fmla="*/ 2634465 w 5273843"/>
              <a:gd name="connsiteY2" fmla="*/ 3044037 h 3044037"/>
              <a:gd name="connsiteX3" fmla="*/ 0 w 5273843"/>
              <a:gd name="connsiteY3" fmla="*/ 1520989 h 3044037"/>
              <a:gd name="connsiteX4" fmla="*/ 2631758 w 5273843"/>
              <a:gd name="connsiteY4" fmla="*/ 0 h 3044037"/>
              <a:gd name="connsiteX0" fmla="*/ 2631758 w 5278606"/>
              <a:gd name="connsiteY0" fmla="*/ 0 h 3044037"/>
              <a:gd name="connsiteX1" fmla="*/ 5278606 w 5278606"/>
              <a:gd name="connsiteY1" fmla="*/ 1518285 h 3044037"/>
              <a:gd name="connsiteX2" fmla="*/ 2634465 w 5278606"/>
              <a:gd name="connsiteY2" fmla="*/ 3044037 h 3044037"/>
              <a:gd name="connsiteX3" fmla="*/ 0 w 5278606"/>
              <a:gd name="connsiteY3" fmla="*/ 1520989 h 3044037"/>
              <a:gd name="connsiteX4" fmla="*/ 2631758 w 5278606"/>
              <a:gd name="connsiteY4" fmla="*/ 0 h 3044037"/>
              <a:gd name="connsiteX0" fmla="*/ 2631758 w 5278606"/>
              <a:gd name="connsiteY0" fmla="*/ 0 h 2029625"/>
              <a:gd name="connsiteX1" fmla="*/ 5278606 w 5278606"/>
              <a:gd name="connsiteY1" fmla="*/ 1518285 h 2029625"/>
              <a:gd name="connsiteX2" fmla="*/ 4034640 w 5278606"/>
              <a:gd name="connsiteY2" fmla="*/ 2029625 h 2029625"/>
              <a:gd name="connsiteX3" fmla="*/ 0 w 5278606"/>
              <a:gd name="connsiteY3" fmla="*/ 1520989 h 2029625"/>
              <a:gd name="connsiteX4" fmla="*/ 2631758 w 5278606"/>
              <a:gd name="connsiteY4" fmla="*/ 0 h 2029625"/>
              <a:gd name="connsiteX0" fmla="*/ 2631758 w 4034640"/>
              <a:gd name="connsiteY0" fmla="*/ 0 h 2029625"/>
              <a:gd name="connsiteX1" fmla="*/ 2997369 w 4034640"/>
              <a:gd name="connsiteY1" fmla="*/ 637222 h 2029625"/>
              <a:gd name="connsiteX2" fmla="*/ 4034640 w 4034640"/>
              <a:gd name="connsiteY2" fmla="*/ 2029625 h 2029625"/>
              <a:gd name="connsiteX3" fmla="*/ 0 w 4034640"/>
              <a:gd name="connsiteY3" fmla="*/ 1520989 h 2029625"/>
              <a:gd name="connsiteX4" fmla="*/ 2631758 w 4034640"/>
              <a:gd name="connsiteY4" fmla="*/ 0 h 2029625"/>
              <a:gd name="connsiteX0" fmla="*/ 1526858 w 4034640"/>
              <a:gd name="connsiteY0" fmla="*/ 401003 h 1392403"/>
              <a:gd name="connsiteX1" fmla="*/ 2997369 w 4034640"/>
              <a:gd name="connsiteY1" fmla="*/ 0 h 1392403"/>
              <a:gd name="connsiteX2" fmla="*/ 4034640 w 4034640"/>
              <a:gd name="connsiteY2" fmla="*/ 1392403 h 1392403"/>
              <a:gd name="connsiteX3" fmla="*/ 0 w 4034640"/>
              <a:gd name="connsiteY3" fmla="*/ 883767 h 1392403"/>
              <a:gd name="connsiteX4" fmla="*/ 1526858 w 4034640"/>
              <a:gd name="connsiteY4" fmla="*/ 401003 h 1392403"/>
              <a:gd name="connsiteX0" fmla="*/ 0 w 2507782"/>
              <a:gd name="connsiteY0" fmla="*/ 401003 h 2403004"/>
              <a:gd name="connsiteX1" fmla="*/ 1470511 w 2507782"/>
              <a:gd name="connsiteY1" fmla="*/ 0 h 2403004"/>
              <a:gd name="connsiteX2" fmla="*/ 2507782 w 2507782"/>
              <a:gd name="connsiteY2" fmla="*/ 1392403 h 2403004"/>
              <a:gd name="connsiteX3" fmla="*/ 1111567 w 2507782"/>
              <a:gd name="connsiteY3" fmla="*/ 2403004 h 2403004"/>
              <a:gd name="connsiteX4" fmla="*/ 0 w 2507782"/>
              <a:gd name="connsiteY4" fmla="*/ 401003 h 2403004"/>
              <a:gd name="connsiteX0" fmla="*/ 0 w 4022257"/>
              <a:gd name="connsiteY0" fmla="*/ 877253 h 2403004"/>
              <a:gd name="connsiteX1" fmla="*/ 2984986 w 4022257"/>
              <a:gd name="connsiteY1" fmla="*/ 0 h 2403004"/>
              <a:gd name="connsiteX2" fmla="*/ 4022257 w 4022257"/>
              <a:gd name="connsiteY2" fmla="*/ 1392403 h 2403004"/>
              <a:gd name="connsiteX3" fmla="*/ 2626042 w 4022257"/>
              <a:gd name="connsiteY3" fmla="*/ 2403004 h 2403004"/>
              <a:gd name="connsiteX4" fmla="*/ 0 w 4022257"/>
              <a:gd name="connsiteY4" fmla="*/ 877253 h 2403004"/>
              <a:gd name="connsiteX0" fmla="*/ 0 w 4022257"/>
              <a:gd name="connsiteY0" fmla="*/ 1520190 h 3045941"/>
              <a:gd name="connsiteX1" fmla="*/ 2632561 w 4022257"/>
              <a:gd name="connsiteY1" fmla="*/ 0 h 3045941"/>
              <a:gd name="connsiteX2" fmla="*/ 4022257 w 4022257"/>
              <a:gd name="connsiteY2" fmla="*/ 2035340 h 3045941"/>
              <a:gd name="connsiteX3" fmla="*/ 2626042 w 4022257"/>
              <a:gd name="connsiteY3" fmla="*/ 3045941 h 3045941"/>
              <a:gd name="connsiteX4" fmla="*/ 0 w 4022257"/>
              <a:gd name="connsiteY4" fmla="*/ 1520190 h 3045941"/>
              <a:gd name="connsiteX0" fmla="*/ 0 w 5241457"/>
              <a:gd name="connsiteY0" fmla="*/ 1520190 h 3045941"/>
              <a:gd name="connsiteX1" fmla="*/ 2632561 w 5241457"/>
              <a:gd name="connsiteY1" fmla="*/ 0 h 3045941"/>
              <a:gd name="connsiteX2" fmla="*/ 5241457 w 5241457"/>
              <a:gd name="connsiteY2" fmla="*/ 1535277 h 3045941"/>
              <a:gd name="connsiteX3" fmla="*/ 2626042 w 5241457"/>
              <a:gd name="connsiteY3" fmla="*/ 3045941 h 3045941"/>
              <a:gd name="connsiteX4" fmla="*/ 0 w 5241457"/>
              <a:gd name="connsiteY4" fmla="*/ 1520190 h 3045941"/>
              <a:gd name="connsiteX0" fmla="*/ 0 w 5260507"/>
              <a:gd name="connsiteY0" fmla="*/ 1520190 h 3045941"/>
              <a:gd name="connsiteX1" fmla="*/ 2632561 w 5260507"/>
              <a:gd name="connsiteY1" fmla="*/ 0 h 3045941"/>
              <a:gd name="connsiteX2" fmla="*/ 5260507 w 5260507"/>
              <a:gd name="connsiteY2" fmla="*/ 1525752 h 3045941"/>
              <a:gd name="connsiteX3" fmla="*/ 2626042 w 5260507"/>
              <a:gd name="connsiteY3" fmla="*/ 3045941 h 3045941"/>
              <a:gd name="connsiteX4" fmla="*/ 0 w 5260507"/>
              <a:gd name="connsiteY4" fmla="*/ 1520190 h 3045941"/>
              <a:gd name="connsiteX0" fmla="*/ 0 w 5260507"/>
              <a:gd name="connsiteY0" fmla="*/ 1510665 h 3036416"/>
              <a:gd name="connsiteX1" fmla="*/ 2613511 w 5260507"/>
              <a:gd name="connsiteY1" fmla="*/ 0 h 3036416"/>
              <a:gd name="connsiteX2" fmla="*/ 5260507 w 5260507"/>
              <a:gd name="connsiteY2" fmla="*/ 1516227 h 3036416"/>
              <a:gd name="connsiteX3" fmla="*/ 2626042 w 5260507"/>
              <a:gd name="connsiteY3" fmla="*/ 3036416 h 3036416"/>
              <a:gd name="connsiteX4" fmla="*/ 0 w 5260507"/>
              <a:gd name="connsiteY4" fmla="*/ 1510665 h 3036416"/>
              <a:gd name="connsiteX0" fmla="*/ 0 w 5260507"/>
              <a:gd name="connsiteY0" fmla="*/ 1515427 h 3041178"/>
              <a:gd name="connsiteX1" fmla="*/ 2623036 w 5260507"/>
              <a:gd name="connsiteY1" fmla="*/ 0 h 3041178"/>
              <a:gd name="connsiteX2" fmla="*/ 5260507 w 5260507"/>
              <a:gd name="connsiteY2" fmla="*/ 1520989 h 3041178"/>
              <a:gd name="connsiteX3" fmla="*/ 2626042 w 5260507"/>
              <a:gd name="connsiteY3" fmla="*/ 3041178 h 3041178"/>
              <a:gd name="connsiteX4" fmla="*/ 0 w 5260507"/>
              <a:gd name="connsiteY4" fmla="*/ 1515427 h 304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0507" h="3041178">
                <a:moveTo>
                  <a:pt x="0" y="1515427"/>
                </a:moveTo>
                <a:lnTo>
                  <a:pt x="2623036" y="0"/>
                </a:lnTo>
                <a:lnTo>
                  <a:pt x="5260507" y="1520989"/>
                </a:lnTo>
                <a:lnTo>
                  <a:pt x="2626042" y="3041178"/>
                </a:lnTo>
                <a:lnTo>
                  <a:pt x="0" y="15154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4AD908-0506-7FC4-0FD4-2EB6C7952569}"/>
              </a:ext>
            </a:extLst>
          </p:cNvPr>
          <p:cNvSpPr txBox="1"/>
          <p:nvPr/>
        </p:nvSpPr>
        <p:spPr>
          <a:xfrm rot="16200000">
            <a:off x="4171949" y="-1162049"/>
            <a:ext cx="3848102" cy="12192000"/>
          </a:xfrm>
          <a:prstGeom prst="rect">
            <a:avLst/>
          </a:prstGeom>
          <a:noFill/>
          <a:scene3d>
            <a:camera prst="orthographicFront">
              <a:rot lat="21240186" lon="10428158" rev="21596734"/>
            </a:camera>
            <a:lightRig rig="threePt" dir="t"/>
          </a:scene3d>
          <a:sp3d/>
        </p:spPr>
        <p:txBody>
          <a:bodyPr wrap="square" rtlCol="0">
            <a:prstTxWarp prst="textFadeLeft">
              <a:avLst>
                <a:gd name="adj" fmla="val 49999"/>
              </a:avLst>
            </a:prstTxWarp>
            <a:spAutoFit/>
          </a:bodyPr>
          <a:lstStyle/>
          <a:p>
            <a:r>
              <a:rPr lang="en-AU" kern="800" spc="-100" dirty="0"/>
              <a:t>-------------------------</a:t>
            </a:r>
            <a:endParaRPr lang="en-AU" kern="800" spc="-1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D25CB209-3B90-4B89-5264-CBBC2468E3DD}"/>
              </a:ext>
            </a:extLst>
          </p:cNvPr>
          <p:cNvSpPr/>
          <p:nvPr/>
        </p:nvSpPr>
        <p:spPr>
          <a:xfrm>
            <a:off x="6331984" y="1257302"/>
            <a:ext cx="1705958" cy="2171698"/>
          </a:xfrm>
          <a:prstGeom prst="upArrow">
            <a:avLst>
              <a:gd name="adj1" fmla="val 32813"/>
              <a:gd name="adj2" fmla="val 109375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tar: 8 Points 13">
            <a:extLst>
              <a:ext uri="{FF2B5EF4-FFF2-40B4-BE49-F238E27FC236}">
                <a16:creationId xmlns:a16="http://schemas.microsoft.com/office/drawing/2014/main" id="{31A57760-4439-F640-E3ED-BF032277385B}"/>
              </a:ext>
            </a:extLst>
          </p:cNvPr>
          <p:cNvSpPr/>
          <p:nvPr/>
        </p:nvSpPr>
        <p:spPr>
          <a:xfrm>
            <a:off x="1736818" y="298453"/>
            <a:ext cx="1429174" cy="1339847"/>
          </a:xfrm>
          <a:prstGeom prst="star8">
            <a:avLst>
              <a:gd name="adj" fmla="val 12960"/>
            </a:avLst>
          </a:prstGeom>
          <a:gradFill flip="none" rotWithShape="1">
            <a:gsLst>
              <a:gs pos="100000">
                <a:schemeClr val="tx1">
                  <a:lumMod val="95000"/>
                  <a:lumOff val="5000"/>
                </a:schemeClr>
              </a:gs>
              <a:gs pos="50000">
                <a:schemeClr val="tx1">
                  <a:lumMod val="50000"/>
                  <a:lumOff val="50000"/>
                  <a:alpha val="70000"/>
                </a:scheme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77C6DFCE-3A66-D2B6-5915-497E51FEC934}"/>
              </a:ext>
            </a:extLst>
          </p:cNvPr>
          <p:cNvSpPr/>
          <p:nvPr/>
        </p:nvSpPr>
        <p:spPr>
          <a:xfrm>
            <a:off x="3516189" y="126295"/>
            <a:ext cx="2065502" cy="3416884"/>
          </a:xfrm>
          <a:custGeom>
            <a:avLst/>
            <a:gdLst>
              <a:gd name="connsiteX0" fmla="*/ 0 w 3275300"/>
              <a:gd name="connsiteY0" fmla="*/ 1412277 h 3473446"/>
              <a:gd name="connsiteX1" fmla="*/ 1637650 w 3275300"/>
              <a:gd name="connsiteY1" fmla="*/ 0 h 3473446"/>
              <a:gd name="connsiteX2" fmla="*/ 3275300 w 3275300"/>
              <a:gd name="connsiteY2" fmla="*/ 1412277 h 3473446"/>
              <a:gd name="connsiteX3" fmla="*/ 2930886 w 3275300"/>
              <a:gd name="connsiteY3" fmla="*/ 1412277 h 3473446"/>
              <a:gd name="connsiteX4" fmla="*/ 2930886 w 3275300"/>
              <a:gd name="connsiteY4" fmla="*/ 3473446 h 3473446"/>
              <a:gd name="connsiteX5" fmla="*/ 344414 w 3275300"/>
              <a:gd name="connsiteY5" fmla="*/ 3473446 h 3473446"/>
              <a:gd name="connsiteX6" fmla="*/ 344414 w 3275300"/>
              <a:gd name="connsiteY6" fmla="*/ 1412277 h 3473446"/>
              <a:gd name="connsiteX7" fmla="*/ 0 w 3275300"/>
              <a:gd name="connsiteY7" fmla="*/ 1412277 h 3473446"/>
              <a:gd name="connsiteX0" fmla="*/ 0 w 3275300"/>
              <a:gd name="connsiteY0" fmla="*/ 1412277 h 3676646"/>
              <a:gd name="connsiteX1" fmla="*/ 1637650 w 3275300"/>
              <a:gd name="connsiteY1" fmla="*/ 0 h 3676646"/>
              <a:gd name="connsiteX2" fmla="*/ 3275300 w 3275300"/>
              <a:gd name="connsiteY2" fmla="*/ 1412277 h 3676646"/>
              <a:gd name="connsiteX3" fmla="*/ 2930886 w 3275300"/>
              <a:gd name="connsiteY3" fmla="*/ 1412277 h 3676646"/>
              <a:gd name="connsiteX4" fmla="*/ 2930886 w 3275300"/>
              <a:gd name="connsiteY4" fmla="*/ 3473446 h 3676646"/>
              <a:gd name="connsiteX5" fmla="*/ 2401814 w 3275300"/>
              <a:gd name="connsiteY5" fmla="*/ 3676646 h 3676646"/>
              <a:gd name="connsiteX6" fmla="*/ 344414 w 3275300"/>
              <a:gd name="connsiteY6" fmla="*/ 1412277 h 3676646"/>
              <a:gd name="connsiteX7" fmla="*/ 0 w 3275300"/>
              <a:gd name="connsiteY7" fmla="*/ 1412277 h 3676646"/>
              <a:gd name="connsiteX0" fmla="*/ 0 w 3275300"/>
              <a:gd name="connsiteY0" fmla="*/ 1412277 h 3676646"/>
              <a:gd name="connsiteX1" fmla="*/ 1637650 w 3275300"/>
              <a:gd name="connsiteY1" fmla="*/ 0 h 3676646"/>
              <a:gd name="connsiteX2" fmla="*/ 3275300 w 3275300"/>
              <a:gd name="connsiteY2" fmla="*/ 1412277 h 3676646"/>
              <a:gd name="connsiteX3" fmla="*/ 3019786 w 3275300"/>
              <a:gd name="connsiteY3" fmla="*/ 1374177 h 3676646"/>
              <a:gd name="connsiteX4" fmla="*/ 2930886 w 3275300"/>
              <a:gd name="connsiteY4" fmla="*/ 3473446 h 3676646"/>
              <a:gd name="connsiteX5" fmla="*/ 2401814 w 3275300"/>
              <a:gd name="connsiteY5" fmla="*/ 3676646 h 3676646"/>
              <a:gd name="connsiteX6" fmla="*/ 344414 w 3275300"/>
              <a:gd name="connsiteY6" fmla="*/ 1412277 h 3676646"/>
              <a:gd name="connsiteX7" fmla="*/ 0 w 3275300"/>
              <a:gd name="connsiteY7" fmla="*/ 1412277 h 3676646"/>
              <a:gd name="connsiteX0" fmla="*/ 0 w 3516600"/>
              <a:gd name="connsiteY0" fmla="*/ 1412277 h 3676646"/>
              <a:gd name="connsiteX1" fmla="*/ 1637650 w 3516600"/>
              <a:gd name="connsiteY1" fmla="*/ 0 h 3676646"/>
              <a:gd name="connsiteX2" fmla="*/ 3516600 w 3516600"/>
              <a:gd name="connsiteY2" fmla="*/ 1183677 h 3676646"/>
              <a:gd name="connsiteX3" fmla="*/ 3019786 w 3516600"/>
              <a:gd name="connsiteY3" fmla="*/ 1374177 h 3676646"/>
              <a:gd name="connsiteX4" fmla="*/ 2930886 w 3516600"/>
              <a:gd name="connsiteY4" fmla="*/ 3473446 h 3676646"/>
              <a:gd name="connsiteX5" fmla="*/ 2401814 w 3516600"/>
              <a:gd name="connsiteY5" fmla="*/ 3676646 h 3676646"/>
              <a:gd name="connsiteX6" fmla="*/ 344414 w 3516600"/>
              <a:gd name="connsiteY6" fmla="*/ 1412277 h 3676646"/>
              <a:gd name="connsiteX7" fmla="*/ 0 w 3516600"/>
              <a:gd name="connsiteY7" fmla="*/ 1412277 h 3676646"/>
              <a:gd name="connsiteX0" fmla="*/ 0 w 3516600"/>
              <a:gd name="connsiteY0" fmla="*/ 1412277 h 3676646"/>
              <a:gd name="connsiteX1" fmla="*/ 1637650 w 3516600"/>
              <a:gd name="connsiteY1" fmla="*/ 0 h 3676646"/>
              <a:gd name="connsiteX2" fmla="*/ 3516600 w 3516600"/>
              <a:gd name="connsiteY2" fmla="*/ 1183677 h 3676646"/>
              <a:gd name="connsiteX3" fmla="*/ 3413486 w 3516600"/>
              <a:gd name="connsiteY3" fmla="*/ 1691677 h 3676646"/>
              <a:gd name="connsiteX4" fmla="*/ 2930886 w 3516600"/>
              <a:gd name="connsiteY4" fmla="*/ 3473446 h 3676646"/>
              <a:gd name="connsiteX5" fmla="*/ 2401814 w 3516600"/>
              <a:gd name="connsiteY5" fmla="*/ 3676646 h 3676646"/>
              <a:gd name="connsiteX6" fmla="*/ 344414 w 3516600"/>
              <a:gd name="connsiteY6" fmla="*/ 1412277 h 3676646"/>
              <a:gd name="connsiteX7" fmla="*/ 0 w 3516600"/>
              <a:gd name="connsiteY7" fmla="*/ 1412277 h 3676646"/>
              <a:gd name="connsiteX0" fmla="*/ 0 w 3516600"/>
              <a:gd name="connsiteY0" fmla="*/ 1412277 h 3676646"/>
              <a:gd name="connsiteX1" fmla="*/ 1637650 w 3516600"/>
              <a:gd name="connsiteY1" fmla="*/ 0 h 3676646"/>
              <a:gd name="connsiteX2" fmla="*/ 3516600 w 3516600"/>
              <a:gd name="connsiteY2" fmla="*/ 1183677 h 3676646"/>
              <a:gd name="connsiteX3" fmla="*/ 3413486 w 3516600"/>
              <a:gd name="connsiteY3" fmla="*/ 1691677 h 3676646"/>
              <a:gd name="connsiteX4" fmla="*/ 2930886 w 3516600"/>
              <a:gd name="connsiteY4" fmla="*/ 3473446 h 3676646"/>
              <a:gd name="connsiteX5" fmla="*/ 2401814 w 3516600"/>
              <a:gd name="connsiteY5" fmla="*/ 3676646 h 3676646"/>
              <a:gd name="connsiteX6" fmla="*/ 2465314 w 3516600"/>
              <a:gd name="connsiteY6" fmla="*/ 1831377 h 3676646"/>
              <a:gd name="connsiteX7" fmla="*/ 0 w 3516600"/>
              <a:gd name="connsiteY7" fmla="*/ 1412277 h 3676646"/>
              <a:gd name="connsiteX0" fmla="*/ 1321450 w 1878950"/>
              <a:gd name="connsiteY0" fmla="*/ 1463077 h 3676646"/>
              <a:gd name="connsiteX1" fmla="*/ 0 w 1878950"/>
              <a:gd name="connsiteY1" fmla="*/ 0 h 3676646"/>
              <a:gd name="connsiteX2" fmla="*/ 1878950 w 1878950"/>
              <a:gd name="connsiteY2" fmla="*/ 1183677 h 3676646"/>
              <a:gd name="connsiteX3" fmla="*/ 1775836 w 1878950"/>
              <a:gd name="connsiteY3" fmla="*/ 1691677 h 3676646"/>
              <a:gd name="connsiteX4" fmla="*/ 1293236 w 1878950"/>
              <a:gd name="connsiteY4" fmla="*/ 3473446 h 3676646"/>
              <a:gd name="connsiteX5" fmla="*/ 764164 w 1878950"/>
              <a:gd name="connsiteY5" fmla="*/ 3676646 h 3676646"/>
              <a:gd name="connsiteX6" fmla="*/ 827664 w 1878950"/>
              <a:gd name="connsiteY6" fmla="*/ 1831377 h 3676646"/>
              <a:gd name="connsiteX7" fmla="*/ 1321450 w 1878950"/>
              <a:gd name="connsiteY7" fmla="*/ 1463077 h 3676646"/>
              <a:gd name="connsiteX0" fmla="*/ 1321450 w 1878950"/>
              <a:gd name="connsiteY0" fmla="*/ 1463077 h 3676646"/>
              <a:gd name="connsiteX1" fmla="*/ 0 w 1878950"/>
              <a:gd name="connsiteY1" fmla="*/ 0 h 3676646"/>
              <a:gd name="connsiteX2" fmla="*/ 1878950 w 1878950"/>
              <a:gd name="connsiteY2" fmla="*/ 1183677 h 3676646"/>
              <a:gd name="connsiteX3" fmla="*/ 1775836 w 1878950"/>
              <a:gd name="connsiteY3" fmla="*/ 1691677 h 3676646"/>
              <a:gd name="connsiteX4" fmla="*/ 1293236 w 1878950"/>
              <a:gd name="connsiteY4" fmla="*/ 3473446 h 3676646"/>
              <a:gd name="connsiteX5" fmla="*/ 764164 w 1878950"/>
              <a:gd name="connsiteY5" fmla="*/ 3676646 h 3676646"/>
              <a:gd name="connsiteX6" fmla="*/ 814964 w 1878950"/>
              <a:gd name="connsiteY6" fmla="*/ 1564677 h 3676646"/>
              <a:gd name="connsiteX7" fmla="*/ 1321450 w 1878950"/>
              <a:gd name="connsiteY7" fmla="*/ 1463077 h 3676646"/>
              <a:gd name="connsiteX0" fmla="*/ 1105550 w 1878950"/>
              <a:gd name="connsiteY0" fmla="*/ 1501177 h 3676646"/>
              <a:gd name="connsiteX1" fmla="*/ 0 w 1878950"/>
              <a:gd name="connsiteY1" fmla="*/ 0 h 3676646"/>
              <a:gd name="connsiteX2" fmla="*/ 1878950 w 1878950"/>
              <a:gd name="connsiteY2" fmla="*/ 1183677 h 3676646"/>
              <a:gd name="connsiteX3" fmla="*/ 1775836 w 1878950"/>
              <a:gd name="connsiteY3" fmla="*/ 1691677 h 3676646"/>
              <a:gd name="connsiteX4" fmla="*/ 1293236 w 1878950"/>
              <a:gd name="connsiteY4" fmla="*/ 3473446 h 3676646"/>
              <a:gd name="connsiteX5" fmla="*/ 764164 w 1878950"/>
              <a:gd name="connsiteY5" fmla="*/ 3676646 h 3676646"/>
              <a:gd name="connsiteX6" fmla="*/ 814964 w 1878950"/>
              <a:gd name="connsiteY6" fmla="*/ 1564677 h 3676646"/>
              <a:gd name="connsiteX7" fmla="*/ 1105550 w 1878950"/>
              <a:gd name="connsiteY7" fmla="*/ 1501177 h 3676646"/>
              <a:gd name="connsiteX0" fmla="*/ 1524650 w 2298050"/>
              <a:gd name="connsiteY0" fmla="*/ 1247177 h 3422646"/>
              <a:gd name="connsiteX1" fmla="*/ 0 w 2298050"/>
              <a:gd name="connsiteY1" fmla="*/ 0 h 3422646"/>
              <a:gd name="connsiteX2" fmla="*/ 2298050 w 2298050"/>
              <a:gd name="connsiteY2" fmla="*/ 929677 h 3422646"/>
              <a:gd name="connsiteX3" fmla="*/ 2194936 w 2298050"/>
              <a:gd name="connsiteY3" fmla="*/ 1437677 h 3422646"/>
              <a:gd name="connsiteX4" fmla="*/ 1712336 w 2298050"/>
              <a:gd name="connsiteY4" fmla="*/ 3219446 h 3422646"/>
              <a:gd name="connsiteX5" fmla="*/ 1183264 w 2298050"/>
              <a:gd name="connsiteY5" fmla="*/ 3422646 h 3422646"/>
              <a:gd name="connsiteX6" fmla="*/ 1234064 w 2298050"/>
              <a:gd name="connsiteY6" fmla="*/ 1310677 h 3422646"/>
              <a:gd name="connsiteX7" fmla="*/ 1524650 w 2298050"/>
              <a:gd name="connsiteY7" fmla="*/ 1247177 h 3422646"/>
              <a:gd name="connsiteX0" fmla="*/ 1524650 w 2194936"/>
              <a:gd name="connsiteY0" fmla="*/ 1247177 h 3422646"/>
              <a:gd name="connsiteX1" fmla="*/ 0 w 2194936"/>
              <a:gd name="connsiteY1" fmla="*/ 0 h 3422646"/>
              <a:gd name="connsiteX2" fmla="*/ 1866250 w 2194936"/>
              <a:gd name="connsiteY2" fmla="*/ 1005877 h 3422646"/>
              <a:gd name="connsiteX3" fmla="*/ 2194936 w 2194936"/>
              <a:gd name="connsiteY3" fmla="*/ 1437677 h 3422646"/>
              <a:gd name="connsiteX4" fmla="*/ 1712336 w 2194936"/>
              <a:gd name="connsiteY4" fmla="*/ 3219446 h 3422646"/>
              <a:gd name="connsiteX5" fmla="*/ 1183264 w 2194936"/>
              <a:gd name="connsiteY5" fmla="*/ 3422646 h 3422646"/>
              <a:gd name="connsiteX6" fmla="*/ 1234064 w 2194936"/>
              <a:gd name="connsiteY6" fmla="*/ 1310677 h 3422646"/>
              <a:gd name="connsiteX7" fmla="*/ 1524650 w 2194936"/>
              <a:gd name="connsiteY7" fmla="*/ 1247177 h 3422646"/>
              <a:gd name="connsiteX0" fmla="*/ 1524650 w 2194936"/>
              <a:gd name="connsiteY0" fmla="*/ 1247177 h 3422646"/>
              <a:gd name="connsiteX1" fmla="*/ 0 w 2194936"/>
              <a:gd name="connsiteY1" fmla="*/ 0 h 3422646"/>
              <a:gd name="connsiteX2" fmla="*/ 1777350 w 2194936"/>
              <a:gd name="connsiteY2" fmla="*/ 967777 h 3422646"/>
              <a:gd name="connsiteX3" fmla="*/ 2194936 w 2194936"/>
              <a:gd name="connsiteY3" fmla="*/ 1437677 h 3422646"/>
              <a:gd name="connsiteX4" fmla="*/ 1712336 w 2194936"/>
              <a:gd name="connsiteY4" fmla="*/ 3219446 h 3422646"/>
              <a:gd name="connsiteX5" fmla="*/ 1183264 w 2194936"/>
              <a:gd name="connsiteY5" fmla="*/ 3422646 h 3422646"/>
              <a:gd name="connsiteX6" fmla="*/ 1234064 w 2194936"/>
              <a:gd name="connsiteY6" fmla="*/ 1310677 h 3422646"/>
              <a:gd name="connsiteX7" fmla="*/ 1524650 w 2194936"/>
              <a:gd name="connsiteY7" fmla="*/ 1247177 h 3422646"/>
              <a:gd name="connsiteX0" fmla="*/ 1524650 w 1777350"/>
              <a:gd name="connsiteY0" fmla="*/ 1247177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712336 w 1777350"/>
              <a:gd name="connsiteY4" fmla="*/ 3219446 h 3422646"/>
              <a:gd name="connsiteX5" fmla="*/ 1183264 w 1777350"/>
              <a:gd name="connsiteY5" fmla="*/ 3422646 h 3422646"/>
              <a:gd name="connsiteX6" fmla="*/ 1234064 w 1777350"/>
              <a:gd name="connsiteY6" fmla="*/ 1310677 h 3422646"/>
              <a:gd name="connsiteX7" fmla="*/ 1524650 w 1777350"/>
              <a:gd name="connsiteY7" fmla="*/ 1247177 h 3422646"/>
              <a:gd name="connsiteX0" fmla="*/ 1524650 w 1777350"/>
              <a:gd name="connsiteY0" fmla="*/ 1247177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712336 w 1777350"/>
              <a:gd name="connsiteY4" fmla="*/ 3219446 h 3422646"/>
              <a:gd name="connsiteX5" fmla="*/ 1183264 w 1777350"/>
              <a:gd name="connsiteY5" fmla="*/ 3422646 h 3422646"/>
              <a:gd name="connsiteX6" fmla="*/ 1234064 w 1777350"/>
              <a:gd name="connsiteY6" fmla="*/ 1310677 h 3422646"/>
              <a:gd name="connsiteX7" fmla="*/ 1524650 w 1777350"/>
              <a:gd name="connsiteY7" fmla="*/ 1247177 h 3422646"/>
              <a:gd name="connsiteX0" fmla="*/ 1524650 w 1777350"/>
              <a:gd name="connsiteY0" fmla="*/ 1247177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732360 w 1777350"/>
              <a:gd name="connsiteY4" fmla="*/ 3126004 h 3422646"/>
              <a:gd name="connsiteX5" fmla="*/ 1183264 w 1777350"/>
              <a:gd name="connsiteY5" fmla="*/ 3422646 h 3422646"/>
              <a:gd name="connsiteX6" fmla="*/ 1234064 w 1777350"/>
              <a:gd name="connsiteY6" fmla="*/ 1310677 h 3422646"/>
              <a:gd name="connsiteX7" fmla="*/ 1524650 w 1777350"/>
              <a:gd name="connsiteY7" fmla="*/ 1247177 h 3422646"/>
              <a:gd name="connsiteX0" fmla="*/ 1524650 w 1777350"/>
              <a:gd name="connsiteY0" fmla="*/ 1247177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732360 w 1777350"/>
              <a:gd name="connsiteY4" fmla="*/ 3126004 h 3422646"/>
              <a:gd name="connsiteX5" fmla="*/ 1270032 w 1777350"/>
              <a:gd name="connsiteY5" fmla="*/ 3422646 h 3422646"/>
              <a:gd name="connsiteX6" fmla="*/ 1234064 w 1777350"/>
              <a:gd name="connsiteY6" fmla="*/ 1310677 h 3422646"/>
              <a:gd name="connsiteX7" fmla="*/ 1524650 w 1777350"/>
              <a:gd name="connsiteY7" fmla="*/ 1247177 h 3422646"/>
              <a:gd name="connsiteX0" fmla="*/ 1524650 w 1777350"/>
              <a:gd name="connsiteY0" fmla="*/ 1247177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545476 w 1777350"/>
              <a:gd name="connsiteY4" fmla="*/ 3172726 h 3422646"/>
              <a:gd name="connsiteX5" fmla="*/ 1270032 w 1777350"/>
              <a:gd name="connsiteY5" fmla="*/ 3422646 h 3422646"/>
              <a:gd name="connsiteX6" fmla="*/ 1234064 w 1777350"/>
              <a:gd name="connsiteY6" fmla="*/ 1310677 h 3422646"/>
              <a:gd name="connsiteX7" fmla="*/ 1524650 w 1777350"/>
              <a:gd name="connsiteY7" fmla="*/ 1247177 h 3422646"/>
              <a:gd name="connsiteX0" fmla="*/ 1524650 w 1777350"/>
              <a:gd name="connsiteY0" fmla="*/ 1247177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545476 w 1777350"/>
              <a:gd name="connsiteY4" fmla="*/ 3172726 h 3422646"/>
              <a:gd name="connsiteX5" fmla="*/ 1270032 w 1777350"/>
              <a:gd name="connsiteY5" fmla="*/ 3422646 h 3422646"/>
              <a:gd name="connsiteX6" fmla="*/ 1234064 w 1777350"/>
              <a:gd name="connsiteY6" fmla="*/ 1310677 h 3422646"/>
              <a:gd name="connsiteX7" fmla="*/ 1524650 w 1777350"/>
              <a:gd name="connsiteY7" fmla="*/ 1247177 h 3422646"/>
              <a:gd name="connsiteX0" fmla="*/ 1177579 w 1777350"/>
              <a:gd name="connsiteY0" fmla="*/ 1233828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545476 w 1777350"/>
              <a:gd name="connsiteY4" fmla="*/ 3172726 h 3422646"/>
              <a:gd name="connsiteX5" fmla="*/ 1270032 w 1777350"/>
              <a:gd name="connsiteY5" fmla="*/ 3422646 h 3422646"/>
              <a:gd name="connsiteX6" fmla="*/ 1234064 w 1777350"/>
              <a:gd name="connsiteY6" fmla="*/ 1310677 h 3422646"/>
              <a:gd name="connsiteX7" fmla="*/ 1177579 w 1777350"/>
              <a:gd name="connsiteY7" fmla="*/ 1233828 h 3422646"/>
              <a:gd name="connsiteX0" fmla="*/ 1137532 w 1777350"/>
              <a:gd name="connsiteY0" fmla="*/ 1227153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458336 w 1777350"/>
              <a:gd name="connsiteY3" fmla="*/ 1170977 h 3422646"/>
              <a:gd name="connsiteX4" fmla="*/ 1545476 w 1777350"/>
              <a:gd name="connsiteY4" fmla="*/ 3172726 h 3422646"/>
              <a:gd name="connsiteX5" fmla="*/ 1270032 w 1777350"/>
              <a:gd name="connsiteY5" fmla="*/ 3422646 h 3422646"/>
              <a:gd name="connsiteX6" fmla="*/ 1234064 w 1777350"/>
              <a:gd name="connsiteY6" fmla="*/ 1310677 h 3422646"/>
              <a:gd name="connsiteX7" fmla="*/ 1137532 w 1777350"/>
              <a:gd name="connsiteY7" fmla="*/ 1227153 h 3422646"/>
              <a:gd name="connsiteX0" fmla="*/ 1137532 w 1777350"/>
              <a:gd name="connsiteY0" fmla="*/ 1227153 h 3422646"/>
              <a:gd name="connsiteX1" fmla="*/ 0 w 1777350"/>
              <a:gd name="connsiteY1" fmla="*/ 0 h 3422646"/>
              <a:gd name="connsiteX2" fmla="*/ 1777350 w 1777350"/>
              <a:gd name="connsiteY2" fmla="*/ 967777 h 3422646"/>
              <a:gd name="connsiteX3" fmla="*/ 1598500 w 1777350"/>
              <a:gd name="connsiteY3" fmla="*/ 1331164 h 3422646"/>
              <a:gd name="connsiteX4" fmla="*/ 1545476 w 1777350"/>
              <a:gd name="connsiteY4" fmla="*/ 3172726 h 3422646"/>
              <a:gd name="connsiteX5" fmla="*/ 1270032 w 1777350"/>
              <a:gd name="connsiteY5" fmla="*/ 3422646 h 3422646"/>
              <a:gd name="connsiteX6" fmla="*/ 1234064 w 1777350"/>
              <a:gd name="connsiteY6" fmla="*/ 1310677 h 3422646"/>
              <a:gd name="connsiteX7" fmla="*/ 1137532 w 1777350"/>
              <a:gd name="connsiteY7" fmla="*/ 1227153 h 3422646"/>
              <a:gd name="connsiteX0" fmla="*/ 1137532 w 1897490"/>
              <a:gd name="connsiteY0" fmla="*/ 1227153 h 3422646"/>
              <a:gd name="connsiteX1" fmla="*/ 0 w 1897490"/>
              <a:gd name="connsiteY1" fmla="*/ 0 h 3422646"/>
              <a:gd name="connsiteX2" fmla="*/ 1897490 w 1897490"/>
              <a:gd name="connsiteY2" fmla="*/ 1101266 h 3422646"/>
              <a:gd name="connsiteX3" fmla="*/ 1598500 w 1897490"/>
              <a:gd name="connsiteY3" fmla="*/ 1331164 h 3422646"/>
              <a:gd name="connsiteX4" fmla="*/ 1545476 w 1897490"/>
              <a:gd name="connsiteY4" fmla="*/ 3172726 h 3422646"/>
              <a:gd name="connsiteX5" fmla="*/ 1270032 w 1897490"/>
              <a:gd name="connsiteY5" fmla="*/ 3422646 h 3422646"/>
              <a:gd name="connsiteX6" fmla="*/ 1234064 w 1897490"/>
              <a:gd name="connsiteY6" fmla="*/ 1310677 h 3422646"/>
              <a:gd name="connsiteX7" fmla="*/ 1137532 w 1897490"/>
              <a:gd name="connsiteY7" fmla="*/ 1227153 h 3422646"/>
              <a:gd name="connsiteX0" fmla="*/ 1137532 w 1877466"/>
              <a:gd name="connsiteY0" fmla="*/ 1227153 h 3422646"/>
              <a:gd name="connsiteX1" fmla="*/ 0 w 1877466"/>
              <a:gd name="connsiteY1" fmla="*/ 0 h 3422646"/>
              <a:gd name="connsiteX2" fmla="*/ 1877466 w 1877466"/>
              <a:gd name="connsiteY2" fmla="*/ 1114614 h 3422646"/>
              <a:gd name="connsiteX3" fmla="*/ 1598500 w 1877466"/>
              <a:gd name="connsiteY3" fmla="*/ 1331164 h 3422646"/>
              <a:gd name="connsiteX4" fmla="*/ 1545476 w 1877466"/>
              <a:gd name="connsiteY4" fmla="*/ 3172726 h 3422646"/>
              <a:gd name="connsiteX5" fmla="*/ 1270032 w 1877466"/>
              <a:gd name="connsiteY5" fmla="*/ 3422646 h 3422646"/>
              <a:gd name="connsiteX6" fmla="*/ 1234064 w 1877466"/>
              <a:gd name="connsiteY6" fmla="*/ 1310677 h 3422646"/>
              <a:gd name="connsiteX7" fmla="*/ 1137532 w 1877466"/>
              <a:gd name="connsiteY7" fmla="*/ 1227153 h 3422646"/>
              <a:gd name="connsiteX0" fmla="*/ 1137532 w 1877466"/>
              <a:gd name="connsiteY0" fmla="*/ 1227153 h 3422646"/>
              <a:gd name="connsiteX1" fmla="*/ 0 w 1877466"/>
              <a:gd name="connsiteY1" fmla="*/ 0 h 3422646"/>
              <a:gd name="connsiteX2" fmla="*/ 1877466 w 1877466"/>
              <a:gd name="connsiteY2" fmla="*/ 1134638 h 3422646"/>
              <a:gd name="connsiteX3" fmla="*/ 1598500 w 1877466"/>
              <a:gd name="connsiteY3" fmla="*/ 1331164 h 3422646"/>
              <a:gd name="connsiteX4" fmla="*/ 1545476 w 1877466"/>
              <a:gd name="connsiteY4" fmla="*/ 3172726 h 3422646"/>
              <a:gd name="connsiteX5" fmla="*/ 1270032 w 1877466"/>
              <a:gd name="connsiteY5" fmla="*/ 3422646 h 3422646"/>
              <a:gd name="connsiteX6" fmla="*/ 1234064 w 1877466"/>
              <a:gd name="connsiteY6" fmla="*/ 1310677 h 3422646"/>
              <a:gd name="connsiteX7" fmla="*/ 1137532 w 1877466"/>
              <a:gd name="connsiteY7" fmla="*/ 1227153 h 3422646"/>
              <a:gd name="connsiteX0" fmla="*/ 1137532 w 1857442"/>
              <a:gd name="connsiteY0" fmla="*/ 1227153 h 3422646"/>
              <a:gd name="connsiteX1" fmla="*/ 0 w 1857442"/>
              <a:gd name="connsiteY1" fmla="*/ 0 h 3422646"/>
              <a:gd name="connsiteX2" fmla="*/ 1857442 w 1857442"/>
              <a:gd name="connsiteY2" fmla="*/ 1181359 h 3422646"/>
              <a:gd name="connsiteX3" fmla="*/ 1598500 w 1857442"/>
              <a:gd name="connsiteY3" fmla="*/ 1331164 h 3422646"/>
              <a:gd name="connsiteX4" fmla="*/ 1545476 w 1857442"/>
              <a:gd name="connsiteY4" fmla="*/ 3172726 h 3422646"/>
              <a:gd name="connsiteX5" fmla="*/ 1270032 w 1857442"/>
              <a:gd name="connsiteY5" fmla="*/ 3422646 h 3422646"/>
              <a:gd name="connsiteX6" fmla="*/ 1234064 w 1857442"/>
              <a:gd name="connsiteY6" fmla="*/ 1310677 h 3422646"/>
              <a:gd name="connsiteX7" fmla="*/ 1137532 w 1857442"/>
              <a:gd name="connsiteY7" fmla="*/ 1227153 h 3422646"/>
              <a:gd name="connsiteX0" fmla="*/ 1137532 w 1857442"/>
              <a:gd name="connsiteY0" fmla="*/ 1227153 h 3422646"/>
              <a:gd name="connsiteX1" fmla="*/ 0 w 1857442"/>
              <a:gd name="connsiteY1" fmla="*/ 0 h 3422646"/>
              <a:gd name="connsiteX2" fmla="*/ 1857442 w 1857442"/>
              <a:gd name="connsiteY2" fmla="*/ 1181359 h 3422646"/>
              <a:gd name="connsiteX3" fmla="*/ 1384918 w 1857442"/>
              <a:gd name="connsiteY3" fmla="*/ 1344513 h 3422646"/>
              <a:gd name="connsiteX4" fmla="*/ 1545476 w 1857442"/>
              <a:gd name="connsiteY4" fmla="*/ 3172726 h 3422646"/>
              <a:gd name="connsiteX5" fmla="*/ 1270032 w 1857442"/>
              <a:gd name="connsiteY5" fmla="*/ 3422646 h 3422646"/>
              <a:gd name="connsiteX6" fmla="*/ 1234064 w 1857442"/>
              <a:gd name="connsiteY6" fmla="*/ 1310677 h 3422646"/>
              <a:gd name="connsiteX7" fmla="*/ 1137532 w 1857442"/>
              <a:gd name="connsiteY7" fmla="*/ 1227153 h 3422646"/>
              <a:gd name="connsiteX0" fmla="*/ 1137532 w 1857442"/>
              <a:gd name="connsiteY0" fmla="*/ 1227153 h 3422646"/>
              <a:gd name="connsiteX1" fmla="*/ 0 w 1857442"/>
              <a:gd name="connsiteY1" fmla="*/ 0 h 3422646"/>
              <a:gd name="connsiteX2" fmla="*/ 1857442 w 1857442"/>
              <a:gd name="connsiteY2" fmla="*/ 1181359 h 3422646"/>
              <a:gd name="connsiteX3" fmla="*/ 1384918 w 1857442"/>
              <a:gd name="connsiteY3" fmla="*/ 1344513 h 3422646"/>
              <a:gd name="connsiteX4" fmla="*/ 1545476 w 1857442"/>
              <a:gd name="connsiteY4" fmla="*/ 3172726 h 3422646"/>
              <a:gd name="connsiteX5" fmla="*/ 1270032 w 1857442"/>
              <a:gd name="connsiteY5" fmla="*/ 3422646 h 3422646"/>
              <a:gd name="connsiteX6" fmla="*/ 1234064 w 1857442"/>
              <a:gd name="connsiteY6" fmla="*/ 1310677 h 3422646"/>
              <a:gd name="connsiteX7" fmla="*/ 1137532 w 1857442"/>
              <a:gd name="connsiteY7" fmla="*/ 1227153 h 3422646"/>
              <a:gd name="connsiteX0" fmla="*/ 1137532 w 1857442"/>
              <a:gd name="connsiteY0" fmla="*/ 1227153 h 3422646"/>
              <a:gd name="connsiteX1" fmla="*/ 0 w 1857442"/>
              <a:gd name="connsiteY1" fmla="*/ 0 h 3422646"/>
              <a:gd name="connsiteX2" fmla="*/ 1857442 w 1857442"/>
              <a:gd name="connsiteY2" fmla="*/ 1181359 h 3422646"/>
              <a:gd name="connsiteX3" fmla="*/ 1384918 w 1857442"/>
              <a:gd name="connsiteY3" fmla="*/ 1344513 h 3422646"/>
              <a:gd name="connsiteX4" fmla="*/ 1438685 w 1857442"/>
              <a:gd name="connsiteY4" fmla="*/ 3246145 h 3422646"/>
              <a:gd name="connsiteX5" fmla="*/ 1270032 w 1857442"/>
              <a:gd name="connsiteY5" fmla="*/ 3422646 h 3422646"/>
              <a:gd name="connsiteX6" fmla="*/ 1234064 w 1857442"/>
              <a:gd name="connsiteY6" fmla="*/ 1310677 h 3422646"/>
              <a:gd name="connsiteX7" fmla="*/ 1137532 w 1857442"/>
              <a:gd name="connsiteY7" fmla="*/ 1227153 h 3422646"/>
              <a:gd name="connsiteX0" fmla="*/ 1137532 w 1857442"/>
              <a:gd name="connsiteY0" fmla="*/ 1227153 h 3422646"/>
              <a:gd name="connsiteX1" fmla="*/ 0 w 1857442"/>
              <a:gd name="connsiteY1" fmla="*/ 0 h 3422646"/>
              <a:gd name="connsiteX2" fmla="*/ 1857442 w 1857442"/>
              <a:gd name="connsiteY2" fmla="*/ 1181359 h 3422646"/>
              <a:gd name="connsiteX3" fmla="*/ 1585151 w 1857442"/>
              <a:gd name="connsiteY3" fmla="*/ 1357862 h 3422646"/>
              <a:gd name="connsiteX4" fmla="*/ 1438685 w 1857442"/>
              <a:gd name="connsiteY4" fmla="*/ 3246145 h 3422646"/>
              <a:gd name="connsiteX5" fmla="*/ 1270032 w 1857442"/>
              <a:gd name="connsiteY5" fmla="*/ 3422646 h 3422646"/>
              <a:gd name="connsiteX6" fmla="*/ 1234064 w 1857442"/>
              <a:gd name="connsiteY6" fmla="*/ 1310677 h 3422646"/>
              <a:gd name="connsiteX7" fmla="*/ 1137532 w 1857442"/>
              <a:gd name="connsiteY7" fmla="*/ 1227153 h 3422646"/>
              <a:gd name="connsiteX0" fmla="*/ 1137532 w 1717279"/>
              <a:gd name="connsiteY0" fmla="*/ 1227153 h 3422646"/>
              <a:gd name="connsiteX1" fmla="*/ 0 w 1717279"/>
              <a:gd name="connsiteY1" fmla="*/ 0 h 3422646"/>
              <a:gd name="connsiteX2" fmla="*/ 1717279 w 1717279"/>
              <a:gd name="connsiteY2" fmla="*/ 1161336 h 3422646"/>
              <a:gd name="connsiteX3" fmla="*/ 1585151 w 1717279"/>
              <a:gd name="connsiteY3" fmla="*/ 1357862 h 3422646"/>
              <a:gd name="connsiteX4" fmla="*/ 1438685 w 1717279"/>
              <a:gd name="connsiteY4" fmla="*/ 3246145 h 3422646"/>
              <a:gd name="connsiteX5" fmla="*/ 1270032 w 1717279"/>
              <a:gd name="connsiteY5" fmla="*/ 3422646 h 3422646"/>
              <a:gd name="connsiteX6" fmla="*/ 1234064 w 1717279"/>
              <a:gd name="connsiteY6" fmla="*/ 1310677 h 3422646"/>
              <a:gd name="connsiteX7" fmla="*/ 1137532 w 1717279"/>
              <a:gd name="connsiteY7" fmla="*/ 1227153 h 3422646"/>
              <a:gd name="connsiteX0" fmla="*/ 1137532 w 1690581"/>
              <a:gd name="connsiteY0" fmla="*/ 1227153 h 3422646"/>
              <a:gd name="connsiteX1" fmla="*/ 0 w 1690581"/>
              <a:gd name="connsiteY1" fmla="*/ 0 h 3422646"/>
              <a:gd name="connsiteX2" fmla="*/ 1690581 w 1690581"/>
              <a:gd name="connsiteY2" fmla="*/ 1147987 h 3422646"/>
              <a:gd name="connsiteX3" fmla="*/ 1585151 w 1690581"/>
              <a:gd name="connsiteY3" fmla="*/ 1357862 h 3422646"/>
              <a:gd name="connsiteX4" fmla="*/ 1438685 w 1690581"/>
              <a:gd name="connsiteY4" fmla="*/ 3246145 h 3422646"/>
              <a:gd name="connsiteX5" fmla="*/ 1270032 w 1690581"/>
              <a:gd name="connsiteY5" fmla="*/ 3422646 h 3422646"/>
              <a:gd name="connsiteX6" fmla="*/ 1234064 w 1690581"/>
              <a:gd name="connsiteY6" fmla="*/ 1310677 h 3422646"/>
              <a:gd name="connsiteX7" fmla="*/ 1137532 w 1690581"/>
              <a:gd name="connsiteY7" fmla="*/ 1227153 h 3422646"/>
              <a:gd name="connsiteX0" fmla="*/ 1137532 w 1690581"/>
              <a:gd name="connsiteY0" fmla="*/ 1227153 h 3422646"/>
              <a:gd name="connsiteX1" fmla="*/ 0 w 1690581"/>
              <a:gd name="connsiteY1" fmla="*/ 0 h 3422646"/>
              <a:gd name="connsiteX2" fmla="*/ 1690581 w 1690581"/>
              <a:gd name="connsiteY2" fmla="*/ 1147987 h 3422646"/>
              <a:gd name="connsiteX3" fmla="*/ 1585151 w 1690581"/>
              <a:gd name="connsiteY3" fmla="*/ 1357862 h 3422646"/>
              <a:gd name="connsiteX4" fmla="*/ 1438685 w 1690581"/>
              <a:gd name="connsiteY4" fmla="*/ 3246145 h 3422646"/>
              <a:gd name="connsiteX5" fmla="*/ 1270032 w 1690581"/>
              <a:gd name="connsiteY5" fmla="*/ 3422646 h 3422646"/>
              <a:gd name="connsiteX6" fmla="*/ 1113924 w 1690581"/>
              <a:gd name="connsiteY6" fmla="*/ 3292990 h 3422646"/>
              <a:gd name="connsiteX7" fmla="*/ 1137532 w 1690581"/>
              <a:gd name="connsiteY7" fmla="*/ 1227153 h 3422646"/>
              <a:gd name="connsiteX0" fmla="*/ 1137532 w 1690581"/>
              <a:gd name="connsiteY0" fmla="*/ 1227153 h 3292990"/>
              <a:gd name="connsiteX1" fmla="*/ 0 w 1690581"/>
              <a:gd name="connsiteY1" fmla="*/ 0 h 3292990"/>
              <a:gd name="connsiteX2" fmla="*/ 1690581 w 1690581"/>
              <a:gd name="connsiteY2" fmla="*/ 1147987 h 3292990"/>
              <a:gd name="connsiteX3" fmla="*/ 1585151 w 1690581"/>
              <a:gd name="connsiteY3" fmla="*/ 1357862 h 3292990"/>
              <a:gd name="connsiteX4" fmla="*/ 1438685 w 1690581"/>
              <a:gd name="connsiteY4" fmla="*/ 3246145 h 3292990"/>
              <a:gd name="connsiteX5" fmla="*/ 1390172 w 1690581"/>
              <a:gd name="connsiteY5" fmla="*/ 3002156 h 3292990"/>
              <a:gd name="connsiteX6" fmla="*/ 1113924 w 1690581"/>
              <a:gd name="connsiteY6" fmla="*/ 3292990 h 3292990"/>
              <a:gd name="connsiteX7" fmla="*/ 1137532 w 1690581"/>
              <a:gd name="connsiteY7" fmla="*/ 1227153 h 3292990"/>
              <a:gd name="connsiteX0" fmla="*/ 1137532 w 1690581"/>
              <a:gd name="connsiteY0" fmla="*/ 1227153 h 3292990"/>
              <a:gd name="connsiteX1" fmla="*/ 0 w 1690581"/>
              <a:gd name="connsiteY1" fmla="*/ 0 h 3292990"/>
              <a:gd name="connsiteX2" fmla="*/ 1690581 w 1690581"/>
              <a:gd name="connsiteY2" fmla="*/ 1147987 h 3292990"/>
              <a:gd name="connsiteX3" fmla="*/ 1585151 w 1690581"/>
              <a:gd name="connsiteY3" fmla="*/ 1357862 h 3292990"/>
              <a:gd name="connsiteX4" fmla="*/ 1672291 w 1690581"/>
              <a:gd name="connsiteY4" fmla="*/ 2792282 h 3292990"/>
              <a:gd name="connsiteX5" fmla="*/ 1390172 w 1690581"/>
              <a:gd name="connsiteY5" fmla="*/ 3002156 h 3292990"/>
              <a:gd name="connsiteX6" fmla="*/ 1113924 w 1690581"/>
              <a:gd name="connsiteY6" fmla="*/ 3292990 h 3292990"/>
              <a:gd name="connsiteX7" fmla="*/ 1137532 w 1690581"/>
              <a:gd name="connsiteY7" fmla="*/ 1227153 h 3292990"/>
              <a:gd name="connsiteX0" fmla="*/ 1137532 w 1690581"/>
              <a:gd name="connsiteY0" fmla="*/ 1227153 h 3435995"/>
              <a:gd name="connsiteX1" fmla="*/ 0 w 1690581"/>
              <a:gd name="connsiteY1" fmla="*/ 0 h 3435995"/>
              <a:gd name="connsiteX2" fmla="*/ 1690581 w 1690581"/>
              <a:gd name="connsiteY2" fmla="*/ 1147987 h 3435995"/>
              <a:gd name="connsiteX3" fmla="*/ 1585151 w 1690581"/>
              <a:gd name="connsiteY3" fmla="*/ 1357862 h 3435995"/>
              <a:gd name="connsiteX4" fmla="*/ 1672291 w 1690581"/>
              <a:gd name="connsiteY4" fmla="*/ 2792282 h 3435995"/>
              <a:gd name="connsiteX5" fmla="*/ 1263357 w 1690581"/>
              <a:gd name="connsiteY5" fmla="*/ 3435995 h 3435995"/>
              <a:gd name="connsiteX6" fmla="*/ 1113924 w 1690581"/>
              <a:gd name="connsiteY6" fmla="*/ 3292990 h 3435995"/>
              <a:gd name="connsiteX7" fmla="*/ 1137532 w 1690581"/>
              <a:gd name="connsiteY7" fmla="*/ 1227153 h 3435995"/>
              <a:gd name="connsiteX0" fmla="*/ 1137532 w 1690581"/>
              <a:gd name="connsiteY0" fmla="*/ 1227153 h 3435995"/>
              <a:gd name="connsiteX1" fmla="*/ 0 w 1690581"/>
              <a:gd name="connsiteY1" fmla="*/ 0 h 3435995"/>
              <a:gd name="connsiteX2" fmla="*/ 1690581 w 1690581"/>
              <a:gd name="connsiteY2" fmla="*/ 1147987 h 3435995"/>
              <a:gd name="connsiteX3" fmla="*/ 1585151 w 1690581"/>
              <a:gd name="connsiteY3" fmla="*/ 1357862 h 3435995"/>
              <a:gd name="connsiteX4" fmla="*/ 1405313 w 1690581"/>
              <a:gd name="connsiteY4" fmla="*/ 1370624 h 3435995"/>
              <a:gd name="connsiteX5" fmla="*/ 1263357 w 1690581"/>
              <a:gd name="connsiteY5" fmla="*/ 3435995 h 3435995"/>
              <a:gd name="connsiteX6" fmla="*/ 1113924 w 1690581"/>
              <a:gd name="connsiteY6" fmla="*/ 3292990 h 3435995"/>
              <a:gd name="connsiteX7" fmla="*/ 1137532 w 1690581"/>
              <a:gd name="connsiteY7" fmla="*/ 1227153 h 3435995"/>
              <a:gd name="connsiteX0" fmla="*/ 1137532 w 1690581"/>
              <a:gd name="connsiteY0" fmla="*/ 1227153 h 3342553"/>
              <a:gd name="connsiteX1" fmla="*/ 0 w 1690581"/>
              <a:gd name="connsiteY1" fmla="*/ 0 h 3342553"/>
              <a:gd name="connsiteX2" fmla="*/ 1690581 w 1690581"/>
              <a:gd name="connsiteY2" fmla="*/ 1147987 h 3342553"/>
              <a:gd name="connsiteX3" fmla="*/ 1585151 w 1690581"/>
              <a:gd name="connsiteY3" fmla="*/ 1357862 h 3342553"/>
              <a:gd name="connsiteX4" fmla="*/ 1405313 w 1690581"/>
              <a:gd name="connsiteY4" fmla="*/ 1370624 h 3342553"/>
              <a:gd name="connsiteX5" fmla="*/ 1537010 w 1690581"/>
              <a:gd name="connsiteY5" fmla="*/ 3342553 h 3342553"/>
              <a:gd name="connsiteX6" fmla="*/ 1113924 w 1690581"/>
              <a:gd name="connsiteY6" fmla="*/ 3292990 h 3342553"/>
              <a:gd name="connsiteX7" fmla="*/ 1137532 w 1690581"/>
              <a:gd name="connsiteY7" fmla="*/ 1227153 h 3342553"/>
              <a:gd name="connsiteX0" fmla="*/ 1137532 w 1690581"/>
              <a:gd name="connsiteY0" fmla="*/ 1227153 h 3413130"/>
              <a:gd name="connsiteX1" fmla="*/ 0 w 1690581"/>
              <a:gd name="connsiteY1" fmla="*/ 0 h 3413130"/>
              <a:gd name="connsiteX2" fmla="*/ 1690581 w 1690581"/>
              <a:gd name="connsiteY2" fmla="*/ 1147987 h 3413130"/>
              <a:gd name="connsiteX3" fmla="*/ 1585151 w 1690581"/>
              <a:gd name="connsiteY3" fmla="*/ 1357862 h 3413130"/>
              <a:gd name="connsiteX4" fmla="*/ 1405313 w 1690581"/>
              <a:gd name="connsiteY4" fmla="*/ 1370624 h 3413130"/>
              <a:gd name="connsiteX5" fmla="*/ 1537010 w 1690581"/>
              <a:gd name="connsiteY5" fmla="*/ 3342553 h 3413130"/>
              <a:gd name="connsiteX6" fmla="*/ 1234065 w 1690581"/>
              <a:gd name="connsiteY6" fmla="*/ 3413130 h 3413130"/>
              <a:gd name="connsiteX7" fmla="*/ 1137532 w 1690581"/>
              <a:gd name="connsiteY7" fmla="*/ 1227153 h 3413130"/>
              <a:gd name="connsiteX0" fmla="*/ 1137532 w 1690581"/>
              <a:gd name="connsiteY0" fmla="*/ 1227153 h 3413130"/>
              <a:gd name="connsiteX1" fmla="*/ 0 w 1690581"/>
              <a:gd name="connsiteY1" fmla="*/ 0 h 3413130"/>
              <a:gd name="connsiteX2" fmla="*/ 1690581 w 1690581"/>
              <a:gd name="connsiteY2" fmla="*/ 1147987 h 3413130"/>
              <a:gd name="connsiteX3" fmla="*/ 1585151 w 1690581"/>
              <a:gd name="connsiteY3" fmla="*/ 1357862 h 3413130"/>
              <a:gd name="connsiteX4" fmla="*/ 1405313 w 1690581"/>
              <a:gd name="connsiteY4" fmla="*/ 1370624 h 3413130"/>
              <a:gd name="connsiteX5" fmla="*/ 1443568 w 1690581"/>
              <a:gd name="connsiteY5" fmla="*/ 3162343 h 3413130"/>
              <a:gd name="connsiteX6" fmla="*/ 1234065 w 1690581"/>
              <a:gd name="connsiteY6" fmla="*/ 3413130 h 3413130"/>
              <a:gd name="connsiteX7" fmla="*/ 1137532 w 1690581"/>
              <a:gd name="connsiteY7" fmla="*/ 1227153 h 3413130"/>
              <a:gd name="connsiteX0" fmla="*/ 1137532 w 1690581"/>
              <a:gd name="connsiteY0" fmla="*/ 1227153 h 3406455"/>
              <a:gd name="connsiteX1" fmla="*/ 0 w 1690581"/>
              <a:gd name="connsiteY1" fmla="*/ 0 h 3406455"/>
              <a:gd name="connsiteX2" fmla="*/ 1690581 w 1690581"/>
              <a:gd name="connsiteY2" fmla="*/ 1147987 h 3406455"/>
              <a:gd name="connsiteX3" fmla="*/ 1585151 w 1690581"/>
              <a:gd name="connsiteY3" fmla="*/ 1357862 h 3406455"/>
              <a:gd name="connsiteX4" fmla="*/ 1405313 w 1690581"/>
              <a:gd name="connsiteY4" fmla="*/ 1370624 h 3406455"/>
              <a:gd name="connsiteX5" fmla="*/ 1443568 w 1690581"/>
              <a:gd name="connsiteY5" fmla="*/ 3162343 h 3406455"/>
              <a:gd name="connsiteX6" fmla="*/ 1267437 w 1690581"/>
              <a:gd name="connsiteY6" fmla="*/ 3406455 h 3406455"/>
              <a:gd name="connsiteX7" fmla="*/ 1137532 w 1690581"/>
              <a:gd name="connsiteY7" fmla="*/ 1227153 h 3406455"/>
              <a:gd name="connsiteX0" fmla="*/ 1137532 w 1690581"/>
              <a:gd name="connsiteY0" fmla="*/ 1227153 h 3406455"/>
              <a:gd name="connsiteX1" fmla="*/ 0 w 1690581"/>
              <a:gd name="connsiteY1" fmla="*/ 0 h 3406455"/>
              <a:gd name="connsiteX2" fmla="*/ 1690581 w 1690581"/>
              <a:gd name="connsiteY2" fmla="*/ 1147987 h 3406455"/>
              <a:gd name="connsiteX3" fmla="*/ 1585151 w 1690581"/>
              <a:gd name="connsiteY3" fmla="*/ 1357862 h 3406455"/>
              <a:gd name="connsiteX4" fmla="*/ 1405313 w 1690581"/>
              <a:gd name="connsiteY4" fmla="*/ 1370624 h 3406455"/>
              <a:gd name="connsiteX5" fmla="*/ 1523662 w 1690581"/>
              <a:gd name="connsiteY5" fmla="*/ 3128971 h 3406455"/>
              <a:gd name="connsiteX6" fmla="*/ 1267437 w 1690581"/>
              <a:gd name="connsiteY6" fmla="*/ 3406455 h 3406455"/>
              <a:gd name="connsiteX7" fmla="*/ 1137532 w 1690581"/>
              <a:gd name="connsiteY7" fmla="*/ 1227153 h 3406455"/>
              <a:gd name="connsiteX0" fmla="*/ 1137532 w 1690581"/>
              <a:gd name="connsiteY0" fmla="*/ 1227153 h 3406455"/>
              <a:gd name="connsiteX1" fmla="*/ 0 w 1690581"/>
              <a:gd name="connsiteY1" fmla="*/ 0 h 3406455"/>
              <a:gd name="connsiteX2" fmla="*/ 1690581 w 1690581"/>
              <a:gd name="connsiteY2" fmla="*/ 1147987 h 3406455"/>
              <a:gd name="connsiteX3" fmla="*/ 1585151 w 1690581"/>
              <a:gd name="connsiteY3" fmla="*/ 1357862 h 3406455"/>
              <a:gd name="connsiteX4" fmla="*/ 1405313 w 1690581"/>
              <a:gd name="connsiteY4" fmla="*/ 1370624 h 3406455"/>
              <a:gd name="connsiteX5" fmla="*/ 1597081 w 1690581"/>
              <a:gd name="connsiteY5" fmla="*/ 2948761 h 3406455"/>
              <a:gd name="connsiteX6" fmla="*/ 1267437 w 1690581"/>
              <a:gd name="connsiteY6" fmla="*/ 3406455 h 3406455"/>
              <a:gd name="connsiteX7" fmla="*/ 1137532 w 1690581"/>
              <a:gd name="connsiteY7" fmla="*/ 1227153 h 3406455"/>
              <a:gd name="connsiteX0" fmla="*/ 1137532 w 1690581"/>
              <a:gd name="connsiteY0" fmla="*/ 1227153 h 3406455"/>
              <a:gd name="connsiteX1" fmla="*/ 0 w 1690581"/>
              <a:gd name="connsiteY1" fmla="*/ 0 h 3406455"/>
              <a:gd name="connsiteX2" fmla="*/ 1690581 w 1690581"/>
              <a:gd name="connsiteY2" fmla="*/ 1147987 h 3406455"/>
              <a:gd name="connsiteX3" fmla="*/ 1585151 w 1690581"/>
              <a:gd name="connsiteY3" fmla="*/ 1357862 h 3406455"/>
              <a:gd name="connsiteX4" fmla="*/ 1405313 w 1690581"/>
              <a:gd name="connsiteY4" fmla="*/ 1370624 h 3406455"/>
              <a:gd name="connsiteX5" fmla="*/ 1603756 w 1690581"/>
              <a:gd name="connsiteY5" fmla="*/ 2928738 h 3406455"/>
              <a:gd name="connsiteX6" fmla="*/ 1267437 w 1690581"/>
              <a:gd name="connsiteY6" fmla="*/ 3406455 h 3406455"/>
              <a:gd name="connsiteX7" fmla="*/ 1137532 w 1690581"/>
              <a:gd name="connsiteY7" fmla="*/ 1227153 h 3406455"/>
              <a:gd name="connsiteX0" fmla="*/ 1137532 w 1770675"/>
              <a:gd name="connsiteY0" fmla="*/ 1227153 h 3406455"/>
              <a:gd name="connsiteX1" fmla="*/ 0 w 1770675"/>
              <a:gd name="connsiteY1" fmla="*/ 0 h 3406455"/>
              <a:gd name="connsiteX2" fmla="*/ 1770675 w 1770675"/>
              <a:gd name="connsiteY2" fmla="*/ 1001149 h 3406455"/>
              <a:gd name="connsiteX3" fmla="*/ 1585151 w 1770675"/>
              <a:gd name="connsiteY3" fmla="*/ 1357862 h 3406455"/>
              <a:gd name="connsiteX4" fmla="*/ 1405313 w 1770675"/>
              <a:gd name="connsiteY4" fmla="*/ 1370624 h 3406455"/>
              <a:gd name="connsiteX5" fmla="*/ 1603756 w 1770675"/>
              <a:gd name="connsiteY5" fmla="*/ 2928738 h 3406455"/>
              <a:gd name="connsiteX6" fmla="*/ 1267437 w 1770675"/>
              <a:gd name="connsiteY6" fmla="*/ 3406455 h 3406455"/>
              <a:gd name="connsiteX7" fmla="*/ 1137532 w 1770675"/>
              <a:gd name="connsiteY7" fmla="*/ 1227153 h 3406455"/>
              <a:gd name="connsiteX0" fmla="*/ 1137532 w 1770675"/>
              <a:gd name="connsiteY0" fmla="*/ 1227153 h 3406455"/>
              <a:gd name="connsiteX1" fmla="*/ 0 w 1770675"/>
              <a:gd name="connsiteY1" fmla="*/ 0 h 3406455"/>
              <a:gd name="connsiteX2" fmla="*/ 1770675 w 1770675"/>
              <a:gd name="connsiteY2" fmla="*/ 1001149 h 3406455"/>
              <a:gd name="connsiteX3" fmla="*/ 1585151 w 1770675"/>
              <a:gd name="connsiteY3" fmla="*/ 1357862 h 3406455"/>
              <a:gd name="connsiteX4" fmla="*/ 1478732 w 1770675"/>
              <a:gd name="connsiteY4" fmla="*/ 1363949 h 3406455"/>
              <a:gd name="connsiteX5" fmla="*/ 1603756 w 1770675"/>
              <a:gd name="connsiteY5" fmla="*/ 2928738 h 3406455"/>
              <a:gd name="connsiteX6" fmla="*/ 1267437 w 1770675"/>
              <a:gd name="connsiteY6" fmla="*/ 3406455 h 3406455"/>
              <a:gd name="connsiteX7" fmla="*/ 1137532 w 1770675"/>
              <a:gd name="connsiteY7" fmla="*/ 1227153 h 3406455"/>
              <a:gd name="connsiteX0" fmla="*/ 1137532 w 1770675"/>
              <a:gd name="connsiteY0" fmla="*/ 1227153 h 3406455"/>
              <a:gd name="connsiteX1" fmla="*/ 0 w 1770675"/>
              <a:gd name="connsiteY1" fmla="*/ 0 h 3406455"/>
              <a:gd name="connsiteX2" fmla="*/ 1770675 w 1770675"/>
              <a:gd name="connsiteY2" fmla="*/ 1001149 h 3406455"/>
              <a:gd name="connsiteX3" fmla="*/ 1585151 w 1770675"/>
              <a:gd name="connsiteY3" fmla="*/ 1357862 h 3406455"/>
              <a:gd name="connsiteX4" fmla="*/ 1478732 w 1770675"/>
              <a:gd name="connsiteY4" fmla="*/ 1363949 h 3406455"/>
              <a:gd name="connsiteX5" fmla="*/ 1496965 w 1770675"/>
              <a:gd name="connsiteY5" fmla="*/ 2935412 h 3406455"/>
              <a:gd name="connsiteX6" fmla="*/ 1267437 w 1770675"/>
              <a:gd name="connsiteY6" fmla="*/ 3406455 h 3406455"/>
              <a:gd name="connsiteX7" fmla="*/ 1137532 w 1770675"/>
              <a:gd name="connsiteY7" fmla="*/ 1227153 h 3406455"/>
              <a:gd name="connsiteX0" fmla="*/ 1137532 w 1770675"/>
              <a:gd name="connsiteY0" fmla="*/ 1227153 h 3406455"/>
              <a:gd name="connsiteX1" fmla="*/ 0 w 1770675"/>
              <a:gd name="connsiteY1" fmla="*/ 0 h 3406455"/>
              <a:gd name="connsiteX2" fmla="*/ 1770675 w 1770675"/>
              <a:gd name="connsiteY2" fmla="*/ 1001149 h 3406455"/>
              <a:gd name="connsiteX3" fmla="*/ 1585151 w 1770675"/>
              <a:gd name="connsiteY3" fmla="*/ 1357862 h 3406455"/>
              <a:gd name="connsiteX4" fmla="*/ 1478732 w 1770675"/>
              <a:gd name="connsiteY4" fmla="*/ 1343925 h 3406455"/>
              <a:gd name="connsiteX5" fmla="*/ 1496965 w 1770675"/>
              <a:gd name="connsiteY5" fmla="*/ 2935412 h 3406455"/>
              <a:gd name="connsiteX6" fmla="*/ 1267437 w 1770675"/>
              <a:gd name="connsiteY6" fmla="*/ 3406455 h 3406455"/>
              <a:gd name="connsiteX7" fmla="*/ 1137532 w 1770675"/>
              <a:gd name="connsiteY7" fmla="*/ 1227153 h 3406455"/>
              <a:gd name="connsiteX0" fmla="*/ 1137532 w 1770675"/>
              <a:gd name="connsiteY0" fmla="*/ 1227153 h 3406455"/>
              <a:gd name="connsiteX1" fmla="*/ 0 w 1770675"/>
              <a:gd name="connsiteY1" fmla="*/ 0 h 3406455"/>
              <a:gd name="connsiteX2" fmla="*/ 1770675 w 1770675"/>
              <a:gd name="connsiteY2" fmla="*/ 1001149 h 3406455"/>
              <a:gd name="connsiteX3" fmla="*/ 1598500 w 1770675"/>
              <a:gd name="connsiteY3" fmla="*/ 1337839 h 3406455"/>
              <a:gd name="connsiteX4" fmla="*/ 1478732 w 1770675"/>
              <a:gd name="connsiteY4" fmla="*/ 1343925 h 3406455"/>
              <a:gd name="connsiteX5" fmla="*/ 1496965 w 1770675"/>
              <a:gd name="connsiteY5" fmla="*/ 2935412 h 3406455"/>
              <a:gd name="connsiteX6" fmla="*/ 1267437 w 1770675"/>
              <a:gd name="connsiteY6" fmla="*/ 3406455 h 3406455"/>
              <a:gd name="connsiteX7" fmla="*/ 1137532 w 1770675"/>
              <a:gd name="connsiteY7" fmla="*/ 1227153 h 3406455"/>
              <a:gd name="connsiteX0" fmla="*/ 1137532 w 1790699"/>
              <a:gd name="connsiteY0" fmla="*/ 1227153 h 3406455"/>
              <a:gd name="connsiteX1" fmla="*/ 0 w 1790699"/>
              <a:gd name="connsiteY1" fmla="*/ 0 h 3406455"/>
              <a:gd name="connsiteX2" fmla="*/ 1790699 w 1790699"/>
              <a:gd name="connsiteY2" fmla="*/ 954428 h 3406455"/>
              <a:gd name="connsiteX3" fmla="*/ 1598500 w 1790699"/>
              <a:gd name="connsiteY3" fmla="*/ 1337839 h 3406455"/>
              <a:gd name="connsiteX4" fmla="*/ 1478732 w 1790699"/>
              <a:gd name="connsiteY4" fmla="*/ 1343925 h 3406455"/>
              <a:gd name="connsiteX5" fmla="*/ 1496965 w 1790699"/>
              <a:gd name="connsiteY5" fmla="*/ 2935412 h 3406455"/>
              <a:gd name="connsiteX6" fmla="*/ 1267437 w 1790699"/>
              <a:gd name="connsiteY6" fmla="*/ 3406455 h 3406455"/>
              <a:gd name="connsiteX7" fmla="*/ 1137532 w 1790699"/>
              <a:gd name="connsiteY7" fmla="*/ 1227153 h 3406455"/>
              <a:gd name="connsiteX0" fmla="*/ 1137532 w 1830746"/>
              <a:gd name="connsiteY0" fmla="*/ 1227153 h 3406455"/>
              <a:gd name="connsiteX1" fmla="*/ 0 w 1830746"/>
              <a:gd name="connsiteY1" fmla="*/ 0 h 3406455"/>
              <a:gd name="connsiteX2" fmla="*/ 1830746 w 1830746"/>
              <a:gd name="connsiteY2" fmla="*/ 874335 h 3406455"/>
              <a:gd name="connsiteX3" fmla="*/ 1598500 w 1830746"/>
              <a:gd name="connsiteY3" fmla="*/ 1337839 h 3406455"/>
              <a:gd name="connsiteX4" fmla="*/ 1478732 w 1830746"/>
              <a:gd name="connsiteY4" fmla="*/ 1343925 h 3406455"/>
              <a:gd name="connsiteX5" fmla="*/ 1496965 w 1830746"/>
              <a:gd name="connsiteY5" fmla="*/ 2935412 h 3406455"/>
              <a:gd name="connsiteX6" fmla="*/ 1267437 w 1830746"/>
              <a:gd name="connsiteY6" fmla="*/ 3406455 h 3406455"/>
              <a:gd name="connsiteX7" fmla="*/ 1137532 w 1830746"/>
              <a:gd name="connsiteY7" fmla="*/ 1227153 h 3406455"/>
              <a:gd name="connsiteX0" fmla="*/ 1137532 w 2025123"/>
              <a:gd name="connsiteY0" fmla="*/ 1227153 h 3406455"/>
              <a:gd name="connsiteX1" fmla="*/ 0 w 2025123"/>
              <a:gd name="connsiteY1" fmla="*/ 0 h 3406455"/>
              <a:gd name="connsiteX2" fmla="*/ 2025123 w 2025123"/>
              <a:gd name="connsiteY2" fmla="*/ 1017210 h 3406455"/>
              <a:gd name="connsiteX3" fmla="*/ 1598500 w 2025123"/>
              <a:gd name="connsiteY3" fmla="*/ 1337839 h 3406455"/>
              <a:gd name="connsiteX4" fmla="*/ 1478732 w 2025123"/>
              <a:gd name="connsiteY4" fmla="*/ 1343925 h 3406455"/>
              <a:gd name="connsiteX5" fmla="*/ 1496965 w 2025123"/>
              <a:gd name="connsiteY5" fmla="*/ 2935412 h 3406455"/>
              <a:gd name="connsiteX6" fmla="*/ 1267437 w 2025123"/>
              <a:gd name="connsiteY6" fmla="*/ 3406455 h 3406455"/>
              <a:gd name="connsiteX7" fmla="*/ 1137532 w 2025123"/>
              <a:gd name="connsiteY7" fmla="*/ 1227153 h 3406455"/>
              <a:gd name="connsiteX0" fmla="*/ 1862027 w 2749618"/>
              <a:gd name="connsiteY0" fmla="*/ 1227153 h 3406455"/>
              <a:gd name="connsiteX1" fmla="*/ 0 w 2749618"/>
              <a:gd name="connsiteY1" fmla="*/ 0 h 3406455"/>
              <a:gd name="connsiteX2" fmla="*/ 2749618 w 2749618"/>
              <a:gd name="connsiteY2" fmla="*/ 1017210 h 3406455"/>
              <a:gd name="connsiteX3" fmla="*/ 2322995 w 2749618"/>
              <a:gd name="connsiteY3" fmla="*/ 1337839 h 3406455"/>
              <a:gd name="connsiteX4" fmla="*/ 2203227 w 2749618"/>
              <a:gd name="connsiteY4" fmla="*/ 1343925 h 3406455"/>
              <a:gd name="connsiteX5" fmla="*/ 2221460 w 2749618"/>
              <a:gd name="connsiteY5" fmla="*/ 2935412 h 3406455"/>
              <a:gd name="connsiteX6" fmla="*/ 1991932 w 2749618"/>
              <a:gd name="connsiteY6" fmla="*/ 3406455 h 3406455"/>
              <a:gd name="connsiteX7" fmla="*/ 1862027 w 2749618"/>
              <a:gd name="connsiteY7" fmla="*/ 1227153 h 3406455"/>
              <a:gd name="connsiteX0" fmla="*/ 1367249 w 2749618"/>
              <a:gd name="connsiteY0" fmla="*/ 1189053 h 3406455"/>
              <a:gd name="connsiteX1" fmla="*/ 0 w 2749618"/>
              <a:gd name="connsiteY1" fmla="*/ 0 h 3406455"/>
              <a:gd name="connsiteX2" fmla="*/ 2749618 w 2749618"/>
              <a:gd name="connsiteY2" fmla="*/ 1017210 h 3406455"/>
              <a:gd name="connsiteX3" fmla="*/ 2322995 w 2749618"/>
              <a:gd name="connsiteY3" fmla="*/ 1337839 h 3406455"/>
              <a:gd name="connsiteX4" fmla="*/ 2203227 w 2749618"/>
              <a:gd name="connsiteY4" fmla="*/ 1343925 h 3406455"/>
              <a:gd name="connsiteX5" fmla="*/ 2221460 w 2749618"/>
              <a:gd name="connsiteY5" fmla="*/ 2935412 h 3406455"/>
              <a:gd name="connsiteX6" fmla="*/ 1991932 w 2749618"/>
              <a:gd name="connsiteY6" fmla="*/ 3406455 h 3406455"/>
              <a:gd name="connsiteX7" fmla="*/ 1367249 w 2749618"/>
              <a:gd name="connsiteY7" fmla="*/ 1189053 h 3406455"/>
              <a:gd name="connsiteX0" fmla="*/ 1367249 w 2749618"/>
              <a:gd name="connsiteY0" fmla="*/ 1189053 h 3406455"/>
              <a:gd name="connsiteX1" fmla="*/ 0 w 2749618"/>
              <a:gd name="connsiteY1" fmla="*/ 0 h 3406455"/>
              <a:gd name="connsiteX2" fmla="*/ 2749618 w 2749618"/>
              <a:gd name="connsiteY2" fmla="*/ 1017210 h 3406455"/>
              <a:gd name="connsiteX3" fmla="*/ 2322995 w 2749618"/>
              <a:gd name="connsiteY3" fmla="*/ 1337839 h 3406455"/>
              <a:gd name="connsiteX4" fmla="*/ 1867486 w 2749618"/>
              <a:gd name="connsiteY4" fmla="*/ 1239150 h 3406455"/>
              <a:gd name="connsiteX5" fmla="*/ 2221460 w 2749618"/>
              <a:gd name="connsiteY5" fmla="*/ 2935412 h 3406455"/>
              <a:gd name="connsiteX6" fmla="*/ 1991932 w 2749618"/>
              <a:gd name="connsiteY6" fmla="*/ 3406455 h 3406455"/>
              <a:gd name="connsiteX7" fmla="*/ 1367249 w 2749618"/>
              <a:gd name="connsiteY7" fmla="*/ 1189053 h 3406455"/>
              <a:gd name="connsiteX0" fmla="*/ 1367249 w 2749618"/>
              <a:gd name="connsiteY0" fmla="*/ 1189053 h 3406455"/>
              <a:gd name="connsiteX1" fmla="*/ 0 w 2749618"/>
              <a:gd name="connsiteY1" fmla="*/ 0 h 3406455"/>
              <a:gd name="connsiteX2" fmla="*/ 2749618 w 2749618"/>
              <a:gd name="connsiteY2" fmla="*/ 1017210 h 3406455"/>
              <a:gd name="connsiteX3" fmla="*/ 2358336 w 2749618"/>
              <a:gd name="connsiteY3" fmla="*/ 1280689 h 3406455"/>
              <a:gd name="connsiteX4" fmla="*/ 1867486 w 2749618"/>
              <a:gd name="connsiteY4" fmla="*/ 1239150 h 3406455"/>
              <a:gd name="connsiteX5" fmla="*/ 2221460 w 2749618"/>
              <a:gd name="connsiteY5" fmla="*/ 2935412 h 3406455"/>
              <a:gd name="connsiteX6" fmla="*/ 1991932 w 2749618"/>
              <a:gd name="connsiteY6" fmla="*/ 3406455 h 3406455"/>
              <a:gd name="connsiteX7" fmla="*/ 1367249 w 2749618"/>
              <a:gd name="connsiteY7" fmla="*/ 1189053 h 3406455"/>
              <a:gd name="connsiteX0" fmla="*/ 1367249 w 2749618"/>
              <a:gd name="connsiteY0" fmla="*/ 1189053 h 3406455"/>
              <a:gd name="connsiteX1" fmla="*/ 0 w 2749618"/>
              <a:gd name="connsiteY1" fmla="*/ 0 h 3406455"/>
              <a:gd name="connsiteX2" fmla="*/ 2749618 w 2749618"/>
              <a:gd name="connsiteY2" fmla="*/ 1017210 h 3406455"/>
              <a:gd name="connsiteX3" fmla="*/ 2358336 w 2749618"/>
              <a:gd name="connsiteY3" fmla="*/ 1280689 h 3406455"/>
              <a:gd name="connsiteX4" fmla="*/ 1867486 w 2749618"/>
              <a:gd name="connsiteY4" fmla="*/ 1372500 h 3406455"/>
              <a:gd name="connsiteX5" fmla="*/ 2221460 w 2749618"/>
              <a:gd name="connsiteY5" fmla="*/ 2935412 h 3406455"/>
              <a:gd name="connsiteX6" fmla="*/ 1991932 w 2749618"/>
              <a:gd name="connsiteY6" fmla="*/ 3406455 h 3406455"/>
              <a:gd name="connsiteX7" fmla="*/ 1367249 w 2749618"/>
              <a:gd name="connsiteY7" fmla="*/ 1189053 h 3406455"/>
              <a:gd name="connsiteX0" fmla="*/ 1367249 w 2749618"/>
              <a:gd name="connsiteY0" fmla="*/ 1189053 h 3406455"/>
              <a:gd name="connsiteX1" fmla="*/ 0 w 2749618"/>
              <a:gd name="connsiteY1" fmla="*/ 0 h 3406455"/>
              <a:gd name="connsiteX2" fmla="*/ 2749618 w 2749618"/>
              <a:gd name="connsiteY2" fmla="*/ 1017210 h 3406455"/>
              <a:gd name="connsiteX3" fmla="*/ 2199300 w 2749618"/>
              <a:gd name="connsiteY3" fmla="*/ 1337839 h 3406455"/>
              <a:gd name="connsiteX4" fmla="*/ 1867486 w 2749618"/>
              <a:gd name="connsiteY4" fmla="*/ 1372500 h 3406455"/>
              <a:gd name="connsiteX5" fmla="*/ 2221460 w 2749618"/>
              <a:gd name="connsiteY5" fmla="*/ 2935412 h 3406455"/>
              <a:gd name="connsiteX6" fmla="*/ 1991932 w 2749618"/>
              <a:gd name="connsiteY6" fmla="*/ 3406455 h 3406455"/>
              <a:gd name="connsiteX7" fmla="*/ 1367249 w 2749618"/>
              <a:gd name="connsiteY7" fmla="*/ 1189053 h 3406455"/>
              <a:gd name="connsiteX0" fmla="*/ 1367249 w 2890983"/>
              <a:gd name="connsiteY0" fmla="*/ 1189053 h 3406455"/>
              <a:gd name="connsiteX1" fmla="*/ 0 w 2890983"/>
              <a:gd name="connsiteY1" fmla="*/ 0 h 3406455"/>
              <a:gd name="connsiteX2" fmla="*/ 2890983 w 2890983"/>
              <a:gd name="connsiteY2" fmla="*/ 1160085 h 3406455"/>
              <a:gd name="connsiteX3" fmla="*/ 2199300 w 2890983"/>
              <a:gd name="connsiteY3" fmla="*/ 1337839 h 3406455"/>
              <a:gd name="connsiteX4" fmla="*/ 1867486 w 2890983"/>
              <a:gd name="connsiteY4" fmla="*/ 1372500 h 3406455"/>
              <a:gd name="connsiteX5" fmla="*/ 2221460 w 2890983"/>
              <a:gd name="connsiteY5" fmla="*/ 2935412 h 3406455"/>
              <a:gd name="connsiteX6" fmla="*/ 1991932 w 2890983"/>
              <a:gd name="connsiteY6" fmla="*/ 3406455 h 3406455"/>
              <a:gd name="connsiteX7" fmla="*/ 1367249 w 2890983"/>
              <a:gd name="connsiteY7" fmla="*/ 1189053 h 3406455"/>
              <a:gd name="connsiteX0" fmla="*/ 1367249 w 2890983"/>
              <a:gd name="connsiteY0" fmla="*/ 1189053 h 3406455"/>
              <a:gd name="connsiteX1" fmla="*/ 0 w 2890983"/>
              <a:gd name="connsiteY1" fmla="*/ 0 h 3406455"/>
              <a:gd name="connsiteX2" fmla="*/ 2890983 w 2890983"/>
              <a:gd name="connsiteY2" fmla="*/ 1160085 h 3406455"/>
              <a:gd name="connsiteX3" fmla="*/ 2641066 w 2890983"/>
              <a:gd name="connsiteY3" fmla="*/ 1337839 h 3406455"/>
              <a:gd name="connsiteX4" fmla="*/ 1867486 w 2890983"/>
              <a:gd name="connsiteY4" fmla="*/ 1372500 h 3406455"/>
              <a:gd name="connsiteX5" fmla="*/ 2221460 w 2890983"/>
              <a:gd name="connsiteY5" fmla="*/ 2935412 h 3406455"/>
              <a:gd name="connsiteX6" fmla="*/ 1991932 w 2890983"/>
              <a:gd name="connsiteY6" fmla="*/ 3406455 h 3406455"/>
              <a:gd name="connsiteX7" fmla="*/ 1367249 w 2890983"/>
              <a:gd name="connsiteY7" fmla="*/ 1189053 h 3406455"/>
              <a:gd name="connsiteX0" fmla="*/ 1367249 w 2890983"/>
              <a:gd name="connsiteY0" fmla="*/ 1189053 h 3406455"/>
              <a:gd name="connsiteX1" fmla="*/ 0 w 2890983"/>
              <a:gd name="connsiteY1" fmla="*/ 0 h 3406455"/>
              <a:gd name="connsiteX2" fmla="*/ 2890983 w 2890983"/>
              <a:gd name="connsiteY2" fmla="*/ 1160085 h 3406455"/>
              <a:gd name="connsiteX3" fmla="*/ 2641066 w 2890983"/>
              <a:gd name="connsiteY3" fmla="*/ 1337839 h 3406455"/>
              <a:gd name="connsiteX4" fmla="*/ 1991180 w 2890983"/>
              <a:gd name="connsiteY4" fmla="*/ 1334400 h 3406455"/>
              <a:gd name="connsiteX5" fmla="*/ 2221460 w 2890983"/>
              <a:gd name="connsiteY5" fmla="*/ 2935412 h 3406455"/>
              <a:gd name="connsiteX6" fmla="*/ 1991932 w 2890983"/>
              <a:gd name="connsiteY6" fmla="*/ 3406455 h 3406455"/>
              <a:gd name="connsiteX7" fmla="*/ 1367249 w 2890983"/>
              <a:gd name="connsiteY7" fmla="*/ 1189053 h 3406455"/>
              <a:gd name="connsiteX0" fmla="*/ 1367249 w 2890983"/>
              <a:gd name="connsiteY0" fmla="*/ 1189053 h 3406455"/>
              <a:gd name="connsiteX1" fmla="*/ 0 w 2890983"/>
              <a:gd name="connsiteY1" fmla="*/ 0 h 3406455"/>
              <a:gd name="connsiteX2" fmla="*/ 2890983 w 2890983"/>
              <a:gd name="connsiteY2" fmla="*/ 1160085 h 3406455"/>
              <a:gd name="connsiteX3" fmla="*/ 2429018 w 2890983"/>
              <a:gd name="connsiteY3" fmla="*/ 1337839 h 3406455"/>
              <a:gd name="connsiteX4" fmla="*/ 1991180 w 2890983"/>
              <a:gd name="connsiteY4" fmla="*/ 1334400 h 3406455"/>
              <a:gd name="connsiteX5" fmla="*/ 2221460 w 2890983"/>
              <a:gd name="connsiteY5" fmla="*/ 2935412 h 3406455"/>
              <a:gd name="connsiteX6" fmla="*/ 1991932 w 2890983"/>
              <a:gd name="connsiteY6" fmla="*/ 3406455 h 3406455"/>
              <a:gd name="connsiteX7" fmla="*/ 1367249 w 2890983"/>
              <a:gd name="connsiteY7" fmla="*/ 1189053 h 3406455"/>
              <a:gd name="connsiteX0" fmla="*/ 1367249 w 2943995"/>
              <a:gd name="connsiteY0" fmla="*/ 1189053 h 3406455"/>
              <a:gd name="connsiteX1" fmla="*/ 0 w 2943995"/>
              <a:gd name="connsiteY1" fmla="*/ 0 h 3406455"/>
              <a:gd name="connsiteX2" fmla="*/ 2943995 w 2943995"/>
              <a:gd name="connsiteY2" fmla="*/ 1236285 h 3406455"/>
              <a:gd name="connsiteX3" fmla="*/ 2429018 w 2943995"/>
              <a:gd name="connsiteY3" fmla="*/ 1337839 h 3406455"/>
              <a:gd name="connsiteX4" fmla="*/ 1991180 w 2943995"/>
              <a:gd name="connsiteY4" fmla="*/ 1334400 h 3406455"/>
              <a:gd name="connsiteX5" fmla="*/ 2221460 w 2943995"/>
              <a:gd name="connsiteY5" fmla="*/ 2935412 h 3406455"/>
              <a:gd name="connsiteX6" fmla="*/ 1991932 w 2943995"/>
              <a:gd name="connsiteY6" fmla="*/ 3406455 h 3406455"/>
              <a:gd name="connsiteX7" fmla="*/ 1367249 w 2943995"/>
              <a:gd name="connsiteY7" fmla="*/ 1189053 h 3406455"/>
              <a:gd name="connsiteX0" fmla="*/ 1367249 w 2943995"/>
              <a:gd name="connsiteY0" fmla="*/ 1189053 h 3406455"/>
              <a:gd name="connsiteX1" fmla="*/ 0 w 2943995"/>
              <a:gd name="connsiteY1" fmla="*/ 0 h 3406455"/>
              <a:gd name="connsiteX2" fmla="*/ 2943995 w 2943995"/>
              <a:gd name="connsiteY2" fmla="*/ 1236285 h 3406455"/>
              <a:gd name="connsiteX3" fmla="*/ 2429018 w 2943995"/>
              <a:gd name="connsiteY3" fmla="*/ 1337839 h 3406455"/>
              <a:gd name="connsiteX4" fmla="*/ 1991180 w 2943995"/>
              <a:gd name="connsiteY4" fmla="*/ 1334400 h 3406455"/>
              <a:gd name="connsiteX5" fmla="*/ 2221460 w 2943995"/>
              <a:gd name="connsiteY5" fmla="*/ 2935412 h 3406455"/>
              <a:gd name="connsiteX6" fmla="*/ 1090731 w 2943995"/>
              <a:gd name="connsiteY6" fmla="*/ 3406455 h 3406455"/>
              <a:gd name="connsiteX7" fmla="*/ 1367249 w 2943995"/>
              <a:gd name="connsiteY7" fmla="*/ 1189053 h 3406455"/>
              <a:gd name="connsiteX0" fmla="*/ 1367249 w 2943995"/>
              <a:gd name="connsiteY0" fmla="*/ 1189053 h 3406455"/>
              <a:gd name="connsiteX1" fmla="*/ 0 w 2943995"/>
              <a:gd name="connsiteY1" fmla="*/ 0 h 3406455"/>
              <a:gd name="connsiteX2" fmla="*/ 2943995 w 2943995"/>
              <a:gd name="connsiteY2" fmla="*/ 1236285 h 3406455"/>
              <a:gd name="connsiteX3" fmla="*/ 2429018 w 2943995"/>
              <a:gd name="connsiteY3" fmla="*/ 1337839 h 3406455"/>
              <a:gd name="connsiteX4" fmla="*/ 1991180 w 2943995"/>
              <a:gd name="connsiteY4" fmla="*/ 1334400 h 3406455"/>
              <a:gd name="connsiteX5" fmla="*/ 2292143 w 2943995"/>
              <a:gd name="connsiteY5" fmla="*/ 2992562 h 3406455"/>
              <a:gd name="connsiteX6" fmla="*/ 1090731 w 2943995"/>
              <a:gd name="connsiteY6" fmla="*/ 3406455 h 3406455"/>
              <a:gd name="connsiteX7" fmla="*/ 1367249 w 2943995"/>
              <a:gd name="connsiteY7" fmla="*/ 1189053 h 3406455"/>
              <a:gd name="connsiteX0" fmla="*/ 1367249 w 2943995"/>
              <a:gd name="connsiteY0" fmla="*/ 1189053 h 3368355"/>
              <a:gd name="connsiteX1" fmla="*/ 0 w 2943995"/>
              <a:gd name="connsiteY1" fmla="*/ 0 h 3368355"/>
              <a:gd name="connsiteX2" fmla="*/ 2943995 w 2943995"/>
              <a:gd name="connsiteY2" fmla="*/ 1236285 h 3368355"/>
              <a:gd name="connsiteX3" fmla="*/ 2429018 w 2943995"/>
              <a:gd name="connsiteY3" fmla="*/ 1337839 h 3368355"/>
              <a:gd name="connsiteX4" fmla="*/ 1991180 w 2943995"/>
              <a:gd name="connsiteY4" fmla="*/ 1334400 h 3368355"/>
              <a:gd name="connsiteX5" fmla="*/ 2292143 w 2943995"/>
              <a:gd name="connsiteY5" fmla="*/ 2992562 h 3368355"/>
              <a:gd name="connsiteX6" fmla="*/ 1461813 w 2943995"/>
              <a:gd name="connsiteY6" fmla="*/ 3368355 h 3368355"/>
              <a:gd name="connsiteX7" fmla="*/ 1367249 w 2943995"/>
              <a:gd name="connsiteY7" fmla="*/ 1189053 h 3368355"/>
              <a:gd name="connsiteX0" fmla="*/ 1367249 w 2943995"/>
              <a:gd name="connsiteY0" fmla="*/ 1189053 h 3368355"/>
              <a:gd name="connsiteX1" fmla="*/ 0 w 2943995"/>
              <a:gd name="connsiteY1" fmla="*/ 0 h 3368355"/>
              <a:gd name="connsiteX2" fmla="*/ 2943995 w 2943995"/>
              <a:gd name="connsiteY2" fmla="*/ 1236285 h 3368355"/>
              <a:gd name="connsiteX3" fmla="*/ 2429018 w 2943995"/>
              <a:gd name="connsiteY3" fmla="*/ 1337839 h 3368355"/>
              <a:gd name="connsiteX4" fmla="*/ 1991180 w 2943995"/>
              <a:gd name="connsiteY4" fmla="*/ 1334400 h 3368355"/>
              <a:gd name="connsiteX5" fmla="*/ 2292143 w 2943995"/>
              <a:gd name="connsiteY5" fmla="*/ 2992562 h 3368355"/>
              <a:gd name="connsiteX6" fmla="*/ 1461813 w 2943995"/>
              <a:gd name="connsiteY6" fmla="*/ 3368355 h 3368355"/>
              <a:gd name="connsiteX7" fmla="*/ 1367249 w 2943995"/>
              <a:gd name="connsiteY7" fmla="*/ 1189053 h 3368355"/>
              <a:gd name="connsiteX0" fmla="*/ 1367249 w 2943995"/>
              <a:gd name="connsiteY0" fmla="*/ 1189053 h 3370326"/>
              <a:gd name="connsiteX1" fmla="*/ 0 w 2943995"/>
              <a:gd name="connsiteY1" fmla="*/ 0 h 3370326"/>
              <a:gd name="connsiteX2" fmla="*/ 2943995 w 2943995"/>
              <a:gd name="connsiteY2" fmla="*/ 1236285 h 3370326"/>
              <a:gd name="connsiteX3" fmla="*/ 2429018 w 2943995"/>
              <a:gd name="connsiteY3" fmla="*/ 1337839 h 3370326"/>
              <a:gd name="connsiteX4" fmla="*/ 1991180 w 2943995"/>
              <a:gd name="connsiteY4" fmla="*/ 1334400 h 3370326"/>
              <a:gd name="connsiteX5" fmla="*/ 2292143 w 2943995"/>
              <a:gd name="connsiteY5" fmla="*/ 2992562 h 3370326"/>
              <a:gd name="connsiteX6" fmla="*/ 1461813 w 2943995"/>
              <a:gd name="connsiteY6" fmla="*/ 3368355 h 3370326"/>
              <a:gd name="connsiteX7" fmla="*/ 1367249 w 2943995"/>
              <a:gd name="connsiteY7" fmla="*/ 1189053 h 3370326"/>
              <a:gd name="connsiteX0" fmla="*/ 210941 w 3219007"/>
              <a:gd name="connsiteY0" fmla="*/ 1208103 h 3370350"/>
              <a:gd name="connsiteX1" fmla="*/ 275012 w 3219007"/>
              <a:gd name="connsiteY1" fmla="*/ 0 h 3370350"/>
              <a:gd name="connsiteX2" fmla="*/ 3219007 w 3219007"/>
              <a:gd name="connsiteY2" fmla="*/ 1236285 h 3370350"/>
              <a:gd name="connsiteX3" fmla="*/ 2704030 w 3219007"/>
              <a:gd name="connsiteY3" fmla="*/ 1337839 h 3370350"/>
              <a:gd name="connsiteX4" fmla="*/ 2266192 w 3219007"/>
              <a:gd name="connsiteY4" fmla="*/ 1334400 h 3370350"/>
              <a:gd name="connsiteX5" fmla="*/ 2567155 w 3219007"/>
              <a:gd name="connsiteY5" fmla="*/ 2992562 h 3370350"/>
              <a:gd name="connsiteX6" fmla="*/ 1736825 w 3219007"/>
              <a:gd name="connsiteY6" fmla="*/ 3368355 h 3370350"/>
              <a:gd name="connsiteX7" fmla="*/ 210941 w 3219007"/>
              <a:gd name="connsiteY7" fmla="*/ 1208103 h 3370350"/>
              <a:gd name="connsiteX0" fmla="*/ 10969 w 3690518"/>
              <a:gd name="connsiteY0" fmla="*/ 65103 h 3369503"/>
              <a:gd name="connsiteX1" fmla="*/ 746523 w 3690518"/>
              <a:gd name="connsiteY1" fmla="*/ 0 h 3369503"/>
              <a:gd name="connsiteX2" fmla="*/ 3690518 w 3690518"/>
              <a:gd name="connsiteY2" fmla="*/ 1236285 h 3369503"/>
              <a:gd name="connsiteX3" fmla="*/ 3175541 w 3690518"/>
              <a:gd name="connsiteY3" fmla="*/ 1337839 h 3369503"/>
              <a:gd name="connsiteX4" fmla="*/ 2737703 w 3690518"/>
              <a:gd name="connsiteY4" fmla="*/ 1334400 h 3369503"/>
              <a:gd name="connsiteX5" fmla="*/ 3038666 w 3690518"/>
              <a:gd name="connsiteY5" fmla="*/ 2992562 h 3369503"/>
              <a:gd name="connsiteX6" fmla="*/ 2208336 w 3690518"/>
              <a:gd name="connsiteY6" fmla="*/ 3368355 h 3369503"/>
              <a:gd name="connsiteX7" fmla="*/ 10969 w 3690518"/>
              <a:gd name="connsiteY7" fmla="*/ 65103 h 3369503"/>
              <a:gd name="connsiteX0" fmla="*/ 0 w 3891596"/>
              <a:gd name="connsiteY0" fmla="*/ 369903 h 3369650"/>
              <a:gd name="connsiteX1" fmla="*/ 947601 w 3891596"/>
              <a:gd name="connsiteY1" fmla="*/ 0 h 3369650"/>
              <a:gd name="connsiteX2" fmla="*/ 3891596 w 3891596"/>
              <a:gd name="connsiteY2" fmla="*/ 1236285 h 3369650"/>
              <a:gd name="connsiteX3" fmla="*/ 3376619 w 3891596"/>
              <a:gd name="connsiteY3" fmla="*/ 1337839 h 3369650"/>
              <a:gd name="connsiteX4" fmla="*/ 2938781 w 3891596"/>
              <a:gd name="connsiteY4" fmla="*/ 1334400 h 3369650"/>
              <a:gd name="connsiteX5" fmla="*/ 3239744 w 3891596"/>
              <a:gd name="connsiteY5" fmla="*/ 2992562 h 3369650"/>
              <a:gd name="connsiteX6" fmla="*/ 2409414 w 3891596"/>
              <a:gd name="connsiteY6" fmla="*/ 3368355 h 3369650"/>
              <a:gd name="connsiteX7" fmla="*/ 0 w 3891596"/>
              <a:gd name="connsiteY7" fmla="*/ 369903 h 3369650"/>
              <a:gd name="connsiteX0" fmla="*/ 80555 w 3442033"/>
              <a:gd name="connsiteY0" fmla="*/ 0 h 3409132"/>
              <a:gd name="connsiteX1" fmla="*/ 498038 w 3442033"/>
              <a:gd name="connsiteY1" fmla="*/ 39672 h 3409132"/>
              <a:gd name="connsiteX2" fmla="*/ 3442033 w 3442033"/>
              <a:gd name="connsiteY2" fmla="*/ 1275957 h 3409132"/>
              <a:gd name="connsiteX3" fmla="*/ 2927056 w 3442033"/>
              <a:gd name="connsiteY3" fmla="*/ 1377511 h 3409132"/>
              <a:gd name="connsiteX4" fmla="*/ 2489218 w 3442033"/>
              <a:gd name="connsiteY4" fmla="*/ 1374072 h 3409132"/>
              <a:gd name="connsiteX5" fmla="*/ 2790181 w 3442033"/>
              <a:gd name="connsiteY5" fmla="*/ 3032234 h 3409132"/>
              <a:gd name="connsiteX6" fmla="*/ 1959851 w 3442033"/>
              <a:gd name="connsiteY6" fmla="*/ 3408027 h 3409132"/>
              <a:gd name="connsiteX7" fmla="*/ 80555 w 3442033"/>
              <a:gd name="connsiteY7" fmla="*/ 0 h 3409132"/>
              <a:gd name="connsiteX0" fmla="*/ 80555 w 3442033"/>
              <a:gd name="connsiteY0" fmla="*/ 0 h 3409132"/>
              <a:gd name="connsiteX1" fmla="*/ 1575946 w 3442033"/>
              <a:gd name="connsiteY1" fmla="*/ 315897 h 3409132"/>
              <a:gd name="connsiteX2" fmla="*/ 3442033 w 3442033"/>
              <a:gd name="connsiteY2" fmla="*/ 1275957 h 3409132"/>
              <a:gd name="connsiteX3" fmla="*/ 2927056 w 3442033"/>
              <a:gd name="connsiteY3" fmla="*/ 1377511 h 3409132"/>
              <a:gd name="connsiteX4" fmla="*/ 2489218 w 3442033"/>
              <a:gd name="connsiteY4" fmla="*/ 1374072 h 3409132"/>
              <a:gd name="connsiteX5" fmla="*/ 2790181 w 3442033"/>
              <a:gd name="connsiteY5" fmla="*/ 3032234 h 3409132"/>
              <a:gd name="connsiteX6" fmla="*/ 1959851 w 3442033"/>
              <a:gd name="connsiteY6" fmla="*/ 3408027 h 3409132"/>
              <a:gd name="connsiteX7" fmla="*/ 80555 w 3442033"/>
              <a:gd name="connsiteY7" fmla="*/ 0 h 3409132"/>
              <a:gd name="connsiteX0" fmla="*/ 80555 w 3442033"/>
              <a:gd name="connsiteY0" fmla="*/ 0 h 3409132"/>
              <a:gd name="connsiteX1" fmla="*/ 1894017 w 3442033"/>
              <a:gd name="connsiteY1" fmla="*/ 468297 h 3409132"/>
              <a:gd name="connsiteX2" fmla="*/ 3442033 w 3442033"/>
              <a:gd name="connsiteY2" fmla="*/ 1275957 h 3409132"/>
              <a:gd name="connsiteX3" fmla="*/ 2927056 w 3442033"/>
              <a:gd name="connsiteY3" fmla="*/ 1377511 h 3409132"/>
              <a:gd name="connsiteX4" fmla="*/ 2489218 w 3442033"/>
              <a:gd name="connsiteY4" fmla="*/ 1374072 h 3409132"/>
              <a:gd name="connsiteX5" fmla="*/ 2790181 w 3442033"/>
              <a:gd name="connsiteY5" fmla="*/ 3032234 h 3409132"/>
              <a:gd name="connsiteX6" fmla="*/ 1959851 w 3442033"/>
              <a:gd name="connsiteY6" fmla="*/ 3408027 h 3409132"/>
              <a:gd name="connsiteX7" fmla="*/ 80555 w 3442033"/>
              <a:gd name="connsiteY7" fmla="*/ 0 h 3409132"/>
              <a:gd name="connsiteX0" fmla="*/ 80555 w 3442033"/>
              <a:gd name="connsiteY0" fmla="*/ 0 h 3409132"/>
              <a:gd name="connsiteX1" fmla="*/ 1894017 w 3442033"/>
              <a:gd name="connsiteY1" fmla="*/ 468297 h 3409132"/>
              <a:gd name="connsiteX2" fmla="*/ 3442033 w 3442033"/>
              <a:gd name="connsiteY2" fmla="*/ 1275957 h 3409132"/>
              <a:gd name="connsiteX3" fmla="*/ 2785692 w 3442033"/>
              <a:gd name="connsiteY3" fmla="*/ 1377511 h 3409132"/>
              <a:gd name="connsiteX4" fmla="*/ 2489218 w 3442033"/>
              <a:gd name="connsiteY4" fmla="*/ 1374072 h 3409132"/>
              <a:gd name="connsiteX5" fmla="*/ 2790181 w 3442033"/>
              <a:gd name="connsiteY5" fmla="*/ 3032234 h 3409132"/>
              <a:gd name="connsiteX6" fmla="*/ 1959851 w 3442033"/>
              <a:gd name="connsiteY6" fmla="*/ 3408027 h 3409132"/>
              <a:gd name="connsiteX7" fmla="*/ 80555 w 3442033"/>
              <a:gd name="connsiteY7" fmla="*/ 0 h 3409132"/>
              <a:gd name="connsiteX0" fmla="*/ 80555 w 3442033"/>
              <a:gd name="connsiteY0" fmla="*/ 0 h 3409132"/>
              <a:gd name="connsiteX1" fmla="*/ 1894017 w 3442033"/>
              <a:gd name="connsiteY1" fmla="*/ 468297 h 3409132"/>
              <a:gd name="connsiteX2" fmla="*/ 3442033 w 3442033"/>
              <a:gd name="connsiteY2" fmla="*/ 1275957 h 3409132"/>
              <a:gd name="connsiteX3" fmla="*/ 2785692 w 3442033"/>
              <a:gd name="connsiteY3" fmla="*/ 1377511 h 3409132"/>
              <a:gd name="connsiteX4" fmla="*/ 2489218 w 3442033"/>
              <a:gd name="connsiteY4" fmla="*/ 1374072 h 3409132"/>
              <a:gd name="connsiteX5" fmla="*/ 2790181 w 3442033"/>
              <a:gd name="connsiteY5" fmla="*/ 3032234 h 3409132"/>
              <a:gd name="connsiteX6" fmla="*/ 1959851 w 3442033"/>
              <a:gd name="connsiteY6" fmla="*/ 3408027 h 3409132"/>
              <a:gd name="connsiteX7" fmla="*/ 80555 w 3442033"/>
              <a:gd name="connsiteY7" fmla="*/ 0 h 3409132"/>
              <a:gd name="connsiteX0" fmla="*/ 80555 w 3442033"/>
              <a:gd name="connsiteY0" fmla="*/ 0 h 3409132"/>
              <a:gd name="connsiteX1" fmla="*/ 1894017 w 3442033"/>
              <a:gd name="connsiteY1" fmla="*/ 468297 h 3409132"/>
              <a:gd name="connsiteX2" fmla="*/ 3442033 w 3442033"/>
              <a:gd name="connsiteY2" fmla="*/ 1275957 h 3409132"/>
              <a:gd name="connsiteX3" fmla="*/ 2785692 w 3442033"/>
              <a:gd name="connsiteY3" fmla="*/ 1377511 h 3409132"/>
              <a:gd name="connsiteX4" fmla="*/ 2489218 w 3442033"/>
              <a:gd name="connsiteY4" fmla="*/ 1374072 h 3409132"/>
              <a:gd name="connsiteX5" fmla="*/ 2790181 w 3442033"/>
              <a:gd name="connsiteY5" fmla="*/ 3032234 h 3409132"/>
              <a:gd name="connsiteX6" fmla="*/ 1959851 w 3442033"/>
              <a:gd name="connsiteY6" fmla="*/ 3408027 h 3409132"/>
              <a:gd name="connsiteX7" fmla="*/ 80555 w 3442033"/>
              <a:gd name="connsiteY7" fmla="*/ 0 h 3409132"/>
              <a:gd name="connsiteX0" fmla="*/ 10968 w 3690516"/>
              <a:gd name="connsiteY0" fmla="*/ 0 h 3237754"/>
              <a:gd name="connsiteX1" fmla="*/ 2142500 w 3690516"/>
              <a:gd name="connsiteY1" fmla="*/ 296847 h 3237754"/>
              <a:gd name="connsiteX2" fmla="*/ 3690516 w 3690516"/>
              <a:gd name="connsiteY2" fmla="*/ 1104507 h 3237754"/>
              <a:gd name="connsiteX3" fmla="*/ 3034175 w 3690516"/>
              <a:gd name="connsiteY3" fmla="*/ 1206061 h 3237754"/>
              <a:gd name="connsiteX4" fmla="*/ 2737701 w 3690516"/>
              <a:gd name="connsiteY4" fmla="*/ 1202622 h 3237754"/>
              <a:gd name="connsiteX5" fmla="*/ 3038664 w 3690516"/>
              <a:gd name="connsiteY5" fmla="*/ 2860784 h 3237754"/>
              <a:gd name="connsiteX6" fmla="*/ 2208334 w 3690516"/>
              <a:gd name="connsiteY6" fmla="*/ 3236577 h 3237754"/>
              <a:gd name="connsiteX7" fmla="*/ 10968 w 3690516"/>
              <a:gd name="connsiteY7" fmla="*/ 0 h 3237754"/>
              <a:gd name="connsiteX0" fmla="*/ 10970 w 3690518"/>
              <a:gd name="connsiteY0" fmla="*/ 46915 h 3284669"/>
              <a:gd name="connsiteX1" fmla="*/ 2142502 w 3690518"/>
              <a:gd name="connsiteY1" fmla="*/ 343762 h 3284669"/>
              <a:gd name="connsiteX2" fmla="*/ 3690518 w 3690518"/>
              <a:gd name="connsiteY2" fmla="*/ 1151422 h 3284669"/>
              <a:gd name="connsiteX3" fmla="*/ 3034177 w 3690518"/>
              <a:gd name="connsiteY3" fmla="*/ 1252976 h 3284669"/>
              <a:gd name="connsiteX4" fmla="*/ 2737703 w 3690518"/>
              <a:gd name="connsiteY4" fmla="*/ 1249537 h 3284669"/>
              <a:gd name="connsiteX5" fmla="*/ 3038666 w 3690518"/>
              <a:gd name="connsiteY5" fmla="*/ 2907699 h 3284669"/>
              <a:gd name="connsiteX6" fmla="*/ 2208336 w 3690518"/>
              <a:gd name="connsiteY6" fmla="*/ 3283492 h 3284669"/>
              <a:gd name="connsiteX7" fmla="*/ 10970 w 3690518"/>
              <a:gd name="connsiteY7" fmla="*/ 46915 h 3284669"/>
              <a:gd name="connsiteX0" fmla="*/ 10970 w 3690518"/>
              <a:gd name="connsiteY0" fmla="*/ 54052 h 3291806"/>
              <a:gd name="connsiteX1" fmla="*/ 2142502 w 3690518"/>
              <a:gd name="connsiteY1" fmla="*/ 350899 h 3291806"/>
              <a:gd name="connsiteX2" fmla="*/ 3690518 w 3690518"/>
              <a:gd name="connsiteY2" fmla="*/ 1158559 h 3291806"/>
              <a:gd name="connsiteX3" fmla="*/ 3034177 w 3690518"/>
              <a:gd name="connsiteY3" fmla="*/ 1260113 h 3291806"/>
              <a:gd name="connsiteX4" fmla="*/ 2737703 w 3690518"/>
              <a:gd name="connsiteY4" fmla="*/ 1256674 h 3291806"/>
              <a:gd name="connsiteX5" fmla="*/ 3038666 w 3690518"/>
              <a:gd name="connsiteY5" fmla="*/ 2914836 h 3291806"/>
              <a:gd name="connsiteX6" fmla="*/ 2208336 w 3690518"/>
              <a:gd name="connsiteY6" fmla="*/ 3290629 h 3291806"/>
              <a:gd name="connsiteX7" fmla="*/ 10970 w 3690518"/>
              <a:gd name="connsiteY7" fmla="*/ 54052 h 3291806"/>
              <a:gd name="connsiteX0" fmla="*/ 10970 w 3690518"/>
              <a:gd name="connsiteY0" fmla="*/ 179130 h 3416884"/>
              <a:gd name="connsiteX1" fmla="*/ 2142502 w 3690518"/>
              <a:gd name="connsiteY1" fmla="*/ 475977 h 3416884"/>
              <a:gd name="connsiteX2" fmla="*/ 3690518 w 3690518"/>
              <a:gd name="connsiteY2" fmla="*/ 1283637 h 3416884"/>
              <a:gd name="connsiteX3" fmla="*/ 3034177 w 3690518"/>
              <a:gd name="connsiteY3" fmla="*/ 1385191 h 3416884"/>
              <a:gd name="connsiteX4" fmla="*/ 2737703 w 3690518"/>
              <a:gd name="connsiteY4" fmla="*/ 1381752 h 3416884"/>
              <a:gd name="connsiteX5" fmla="*/ 3038666 w 3690518"/>
              <a:gd name="connsiteY5" fmla="*/ 3039914 h 3416884"/>
              <a:gd name="connsiteX6" fmla="*/ 2208336 w 3690518"/>
              <a:gd name="connsiteY6" fmla="*/ 3415707 h 3416884"/>
              <a:gd name="connsiteX7" fmla="*/ 10970 w 3690518"/>
              <a:gd name="connsiteY7" fmla="*/ 179130 h 3416884"/>
              <a:gd name="connsiteX0" fmla="*/ 10970 w 3690518"/>
              <a:gd name="connsiteY0" fmla="*/ 179130 h 3416884"/>
              <a:gd name="connsiteX1" fmla="*/ 2142502 w 3690518"/>
              <a:gd name="connsiteY1" fmla="*/ 475977 h 3416884"/>
              <a:gd name="connsiteX2" fmla="*/ 3690518 w 3690518"/>
              <a:gd name="connsiteY2" fmla="*/ 1283637 h 3416884"/>
              <a:gd name="connsiteX3" fmla="*/ 3034177 w 3690518"/>
              <a:gd name="connsiteY3" fmla="*/ 1385191 h 3416884"/>
              <a:gd name="connsiteX4" fmla="*/ 2737703 w 3690518"/>
              <a:gd name="connsiteY4" fmla="*/ 1381752 h 3416884"/>
              <a:gd name="connsiteX5" fmla="*/ 3038666 w 3690518"/>
              <a:gd name="connsiteY5" fmla="*/ 3039914 h 3416884"/>
              <a:gd name="connsiteX6" fmla="*/ 2208336 w 3690518"/>
              <a:gd name="connsiteY6" fmla="*/ 3415707 h 3416884"/>
              <a:gd name="connsiteX7" fmla="*/ 10970 w 3690518"/>
              <a:gd name="connsiteY7" fmla="*/ 179130 h 3416884"/>
              <a:gd name="connsiteX0" fmla="*/ 10970 w 3831883"/>
              <a:gd name="connsiteY0" fmla="*/ 179130 h 3416884"/>
              <a:gd name="connsiteX1" fmla="*/ 2142502 w 3831883"/>
              <a:gd name="connsiteY1" fmla="*/ 475977 h 3416884"/>
              <a:gd name="connsiteX2" fmla="*/ 3831883 w 3831883"/>
              <a:gd name="connsiteY2" fmla="*/ 1055037 h 3416884"/>
              <a:gd name="connsiteX3" fmla="*/ 3034177 w 3831883"/>
              <a:gd name="connsiteY3" fmla="*/ 1385191 h 3416884"/>
              <a:gd name="connsiteX4" fmla="*/ 2737703 w 3831883"/>
              <a:gd name="connsiteY4" fmla="*/ 1381752 h 3416884"/>
              <a:gd name="connsiteX5" fmla="*/ 3038666 w 3831883"/>
              <a:gd name="connsiteY5" fmla="*/ 3039914 h 3416884"/>
              <a:gd name="connsiteX6" fmla="*/ 2208336 w 3831883"/>
              <a:gd name="connsiteY6" fmla="*/ 3415707 h 3416884"/>
              <a:gd name="connsiteX7" fmla="*/ 10970 w 3831883"/>
              <a:gd name="connsiteY7" fmla="*/ 179130 h 341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31883" h="3416884">
                <a:moveTo>
                  <a:pt x="10970" y="179130"/>
                </a:moveTo>
                <a:cubicBezTo>
                  <a:pt x="986540" y="-321996"/>
                  <a:pt x="1431991" y="377028"/>
                  <a:pt x="2142502" y="475977"/>
                </a:cubicBezTo>
                <a:lnTo>
                  <a:pt x="3831883" y="1055037"/>
                </a:lnTo>
                <a:lnTo>
                  <a:pt x="3034177" y="1385191"/>
                </a:lnTo>
                <a:cubicBezTo>
                  <a:pt x="3015761" y="1375725"/>
                  <a:pt x="2766501" y="1353026"/>
                  <a:pt x="2737703" y="1381752"/>
                </a:cubicBezTo>
                <a:lnTo>
                  <a:pt x="3038666" y="3039914"/>
                </a:lnTo>
                <a:cubicBezTo>
                  <a:pt x="3009278" y="3022303"/>
                  <a:pt x="2237725" y="3395218"/>
                  <a:pt x="2208336" y="3415707"/>
                </a:cubicBezTo>
                <a:cubicBezTo>
                  <a:pt x="-403095" y="3479848"/>
                  <a:pt x="42491" y="905564"/>
                  <a:pt x="10970" y="179130"/>
                </a:cubicBezTo>
                <a:close/>
              </a:path>
            </a:pathLst>
          </a:custGeom>
          <a:gradFill flip="none" rotWithShape="1">
            <a:gsLst>
              <a:gs pos="39000">
                <a:schemeClr val="tx2">
                  <a:lumMod val="90000"/>
                  <a:lumOff val="10000"/>
                </a:schemeClr>
              </a:gs>
              <a:gs pos="0">
                <a:srgbClr val="002060"/>
              </a:gs>
              <a:gs pos="44000">
                <a:srgbClr val="663300"/>
              </a:gs>
              <a:gs pos="100000">
                <a:schemeClr val="accent2">
                  <a:lumMod val="50000"/>
                </a:schemeClr>
              </a:gs>
            </a:gsLst>
            <a:lin ang="5400000" scaled="0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0C421CE5-09A5-946E-3126-B7ADF970DB1E}"/>
              </a:ext>
            </a:extLst>
          </p:cNvPr>
          <p:cNvSpPr/>
          <p:nvPr/>
        </p:nvSpPr>
        <p:spPr>
          <a:xfrm>
            <a:off x="2082800" y="127000"/>
            <a:ext cx="3275300" cy="3473446"/>
          </a:xfrm>
          <a:prstGeom prst="upArrow">
            <a:avLst>
              <a:gd name="adj1" fmla="val 78969"/>
              <a:gd name="adj2" fmla="val 43119"/>
            </a:avLst>
          </a:prstGeom>
          <a:gradFill flip="none" rotWithShape="1">
            <a:gsLst>
              <a:gs pos="39000">
                <a:schemeClr val="tx2">
                  <a:lumMod val="75000"/>
                  <a:lumOff val="25000"/>
                </a:schemeClr>
              </a:gs>
              <a:gs pos="0">
                <a:schemeClr val="tx2">
                  <a:lumMod val="90000"/>
                  <a:lumOff val="10000"/>
                </a:schemeClr>
              </a:gs>
              <a:gs pos="44000">
                <a:schemeClr val="accent2">
                  <a:lumMod val="5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0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DD87D24-D351-D9A2-3ACA-56BC4C1BD0C8}"/>
              </a:ext>
            </a:extLst>
          </p:cNvPr>
          <p:cNvGrpSpPr/>
          <p:nvPr/>
        </p:nvGrpSpPr>
        <p:grpSpPr>
          <a:xfrm>
            <a:off x="2082800" y="7182002"/>
            <a:ext cx="3338922" cy="1841105"/>
            <a:chOff x="3014696" y="4754880"/>
            <a:chExt cx="3338922" cy="184110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6C7173-FA05-386C-2621-1C214F0B7AB4}"/>
                </a:ext>
              </a:extLst>
            </p:cNvPr>
            <p:cNvGrpSpPr/>
            <p:nvPr/>
          </p:nvGrpSpPr>
          <p:grpSpPr>
            <a:xfrm>
              <a:off x="3014696" y="4754880"/>
              <a:ext cx="3338922" cy="1841105"/>
              <a:chOff x="4302760" y="3971287"/>
              <a:chExt cx="2905760" cy="1805685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931C941F-483B-B5D9-6EA6-7EE78B61D638}"/>
                  </a:ext>
                </a:extLst>
              </p:cNvPr>
              <p:cNvSpPr/>
              <p:nvPr/>
            </p:nvSpPr>
            <p:spPr>
              <a:xfrm>
                <a:off x="4722889" y="3971287"/>
                <a:ext cx="2065502" cy="1267460"/>
              </a:xfrm>
              <a:custGeom>
                <a:avLst/>
                <a:gdLst>
                  <a:gd name="connsiteX0" fmla="*/ 328159 w 2065502"/>
                  <a:gd name="connsiteY0" fmla="*/ 203954 h 1267460"/>
                  <a:gd name="connsiteX1" fmla="*/ 217336 w 2065502"/>
                  <a:gd name="connsiteY1" fmla="*/ 277413 h 1267460"/>
                  <a:gd name="connsiteX2" fmla="*/ 207884 w 2065502"/>
                  <a:gd name="connsiteY2" fmla="*/ 324229 h 1267460"/>
                  <a:gd name="connsiteX3" fmla="*/ 207884 w 2065502"/>
                  <a:gd name="connsiteY3" fmla="*/ 324228 h 1267460"/>
                  <a:gd name="connsiteX4" fmla="*/ 207884 w 2065502"/>
                  <a:gd name="connsiteY4" fmla="*/ 324229 h 1267460"/>
                  <a:gd name="connsiteX5" fmla="*/ 207884 w 2065502"/>
                  <a:gd name="connsiteY5" fmla="*/ 324229 h 1267460"/>
                  <a:gd name="connsiteX6" fmla="*/ 217336 w 2065502"/>
                  <a:gd name="connsiteY6" fmla="*/ 371045 h 1267460"/>
                  <a:gd name="connsiteX7" fmla="*/ 328159 w 2065502"/>
                  <a:gd name="connsiteY7" fmla="*/ 444503 h 1267460"/>
                  <a:gd name="connsiteX8" fmla="*/ 1722066 w 2065502"/>
                  <a:gd name="connsiteY8" fmla="*/ 444504 h 1267460"/>
                  <a:gd name="connsiteX9" fmla="*/ 1842341 w 2065502"/>
                  <a:gd name="connsiteY9" fmla="*/ 324229 h 1267460"/>
                  <a:gd name="connsiteX10" fmla="*/ 1842342 w 2065502"/>
                  <a:gd name="connsiteY10" fmla="*/ 324229 h 1267460"/>
                  <a:gd name="connsiteX11" fmla="*/ 1722067 w 2065502"/>
                  <a:gd name="connsiteY11" fmla="*/ 203954 h 1267460"/>
                  <a:gd name="connsiteX12" fmla="*/ 633730 w 2065502"/>
                  <a:gd name="connsiteY12" fmla="*/ 0 h 1267460"/>
                  <a:gd name="connsiteX13" fmla="*/ 1431772 w 2065502"/>
                  <a:gd name="connsiteY13" fmla="*/ 0 h 1267460"/>
                  <a:gd name="connsiteX14" fmla="*/ 2065502 w 2065502"/>
                  <a:gd name="connsiteY14" fmla="*/ 633730 h 1267460"/>
                  <a:gd name="connsiteX15" fmla="*/ 1431772 w 2065502"/>
                  <a:gd name="connsiteY15" fmla="*/ 1267460 h 1267460"/>
                  <a:gd name="connsiteX16" fmla="*/ 633730 w 2065502"/>
                  <a:gd name="connsiteY16" fmla="*/ 1267460 h 1267460"/>
                  <a:gd name="connsiteX17" fmla="*/ 0 w 2065502"/>
                  <a:gd name="connsiteY17" fmla="*/ 633730 h 1267460"/>
                  <a:gd name="connsiteX18" fmla="*/ 633730 w 2065502"/>
                  <a:gd name="connsiteY18" fmla="*/ 0 h 126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065502" h="1267460">
                    <a:moveTo>
                      <a:pt x="328159" y="203954"/>
                    </a:moveTo>
                    <a:cubicBezTo>
                      <a:pt x="278340" y="203954"/>
                      <a:pt x="235595" y="234244"/>
                      <a:pt x="217336" y="277413"/>
                    </a:cubicBezTo>
                    <a:lnTo>
                      <a:pt x="207884" y="324229"/>
                    </a:lnTo>
                    <a:lnTo>
                      <a:pt x="207884" y="324228"/>
                    </a:lnTo>
                    <a:lnTo>
                      <a:pt x="207884" y="324229"/>
                    </a:lnTo>
                    <a:lnTo>
                      <a:pt x="207884" y="324229"/>
                    </a:lnTo>
                    <a:lnTo>
                      <a:pt x="217336" y="371045"/>
                    </a:lnTo>
                    <a:cubicBezTo>
                      <a:pt x="235595" y="414213"/>
                      <a:pt x="278340" y="444503"/>
                      <a:pt x="328159" y="444503"/>
                    </a:cubicBezTo>
                    <a:lnTo>
                      <a:pt x="1722066" y="444504"/>
                    </a:lnTo>
                    <a:cubicBezTo>
                      <a:pt x="1788492" y="444504"/>
                      <a:pt x="1842341" y="390655"/>
                      <a:pt x="1842341" y="324229"/>
                    </a:cubicBezTo>
                    <a:lnTo>
                      <a:pt x="1842342" y="324229"/>
                    </a:lnTo>
                    <a:cubicBezTo>
                      <a:pt x="1842342" y="257803"/>
                      <a:pt x="1788493" y="203954"/>
                      <a:pt x="1722067" y="203954"/>
                    </a:cubicBezTo>
                    <a:close/>
                    <a:moveTo>
                      <a:pt x="633730" y="0"/>
                    </a:moveTo>
                    <a:lnTo>
                      <a:pt x="1431772" y="0"/>
                    </a:lnTo>
                    <a:cubicBezTo>
                      <a:pt x="1781771" y="0"/>
                      <a:pt x="2065502" y="283731"/>
                      <a:pt x="2065502" y="633730"/>
                    </a:cubicBezTo>
                    <a:cubicBezTo>
                      <a:pt x="2065502" y="983729"/>
                      <a:pt x="1781771" y="1267460"/>
                      <a:pt x="1431772" y="1267460"/>
                    </a:cubicBezTo>
                    <a:lnTo>
                      <a:pt x="633730" y="1267460"/>
                    </a:lnTo>
                    <a:cubicBezTo>
                      <a:pt x="283731" y="1267460"/>
                      <a:pt x="0" y="983729"/>
                      <a:pt x="0" y="633730"/>
                    </a:cubicBezTo>
                    <a:cubicBezTo>
                      <a:pt x="0" y="283731"/>
                      <a:pt x="283731" y="0"/>
                      <a:pt x="63373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AU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89935378-549C-A2C8-549A-8B7540171F42}"/>
                  </a:ext>
                </a:extLst>
              </p:cNvPr>
              <p:cNvSpPr/>
              <p:nvPr/>
            </p:nvSpPr>
            <p:spPr>
              <a:xfrm>
                <a:off x="4722889" y="3971287"/>
                <a:ext cx="2065502" cy="126746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155D1FCA-3FE6-E00A-271D-E68659647D9F}"/>
                  </a:ext>
                </a:extLst>
              </p:cNvPr>
              <p:cNvSpPr/>
              <p:nvPr/>
            </p:nvSpPr>
            <p:spPr>
              <a:xfrm rot="5400000">
                <a:off x="6309489" y="5342829"/>
                <a:ext cx="628888" cy="2393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17EC9BB8-A677-4F5B-BAD1-77F80DCB4C56}"/>
                  </a:ext>
                </a:extLst>
              </p:cNvPr>
              <p:cNvSpPr/>
              <p:nvPr/>
            </p:nvSpPr>
            <p:spPr>
              <a:xfrm rot="5400000">
                <a:off x="4545361" y="5333926"/>
                <a:ext cx="628888" cy="2393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4D7BF8F-305F-26AF-4BD4-29DB8B10C963}"/>
                  </a:ext>
                </a:extLst>
              </p:cNvPr>
              <p:cNvSpPr/>
              <p:nvPr/>
            </p:nvSpPr>
            <p:spPr>
              <a:xfrm>
                <a:off x="4302760" y="4648200"/>
                <a:ext cx="2905760" cy="7518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18A5EAA2-A6FA-8876-16E0-A4AB116834D0}"/>
                  </a:ext>
                </a:extLst>
              </p:cNvPr>
              <p:cNvSpPr/>
              <p:nvPr/>
            </p:nvSpPr>
            <p:spPr>
              <a:xfrm rot="5400000">
                <a:off x="4467424" y="4899343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8A578C9-8584-3C7D-EFBB-7A03117693CA}"/>
                  </a:ext>
                </a:extLst>
              </p:cNvPr>
              <p:cNvSpPr/>
              <p:nvPr/>
            </p:nvSpPr>
            <p:spPr>
              <a:xfrm rot="5400000">
                <a:off x="4772224" y="4899343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9FAFDC4B-EAF9-9EE1-4760-63556B66E48F}"/>
                  </a:ext>
                </a:extLst>
              </p:cNvPr>
              <p:cNvSpPr/>
              <p:nvPr/>
            </p:nvSpPr>
            <p:spPr>
              <a:xfrm rot="5400000">
                <a:off x="6348928" y="4899345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3A9FE1E6-C7C6-F0CB-FFC1-A5D35D682CAB}"/>
                  </a:ext>
                </a:extLst>
              </p:cNvPr>
              <p:cNvSpPr/>
              <p:nvPr/>
            </p:nvSpPr>
            <p:spPr>
              <a:xfrm rot="5400000">
                <a:off x="6653728" y="4899345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5A83F7FE-0063-236B-A0FB-E0063358A64F}"/>
                  </a:ext>
                </a:extLst>
              </p:cNvPr>
              <p:cNvSpPr/>
              <p:nvPr/>
            </p:nvSpPr>
            <p:spPr>
              <a:xfrm>
                <a:off x="6748023" y="4328914"/>
                <a:ext cx="211697" cy="13335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A6618393-0E5D-9751-E61D-7F4A0E621F98}"/>
                  </a:ext>
                </a:extLst>
              </p:cNvPr>
              <p:cNvSpPr/>
              <p:nvPr/>
            </p:nvSpPr>
            <p:spPr>
              <a:xfrm>
                <a:off x="4541672" y="4328914"/>
                <a:ext cx="211697" cy="13335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88A94E48-9722-0D0B-6D9D-0766D8C41FA7}"/>
                  </a:ext>
                </a:extLst>
              </p:cNvPr>
              <p:cNvSpPr/>
              <p:nvPr/>
            </p:nvSpPr>
            <p:spPr>
              <a:xfrm>
                <a:off x="4936162" y="4095749"/>
                <a:ext cx="1634456" cy="368298"/>
              </a:xfrm>
              <a:prstGeom prst="roundRect">
                <a:avLst>
                  <a:gd name="adj" fmla="val 50000"/>
                </a:avLst>
              </a:prstGeom>
              <a:solidFill>
                <a:srgbClr val="00B0F0">
                  <a:alpha val="31000"/>
                </a:srgbClr>
              </a:solidFill>
              <a:ln>
                <a:solidFill>
                  <a:schemeClr val="bg1"/>
                </a:solidFill>
              </a:ln>
              <a:scene3d>
                <a:camera prst="perspectiveRelaxedModerately" fov="7200000">
                  <a:rot lat="18590633" lon="0" rev="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569319A-3B11-B880-3A24-82063C6D7692}"/>
                </a:ext>
              </a:extLst>
            </p:cNvPr>
            <p:cNvGrpSpPr/>
            <p:nvPr/>
          </p:nvGrpSpPr>
          <p:grpSpPr>
            <a:xfrm>
              <a:off x="4176449" y="5652564"/>
              <a:ext cx="1097149" cy="400110"/>
              <a:chOff x="4176449" y="5652564"/>
              <a:chExt cx="1097149" cy="400110"/>
            </a:xfrm>
          </p:grpSpPr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4B2119D6-F5E5-9D7A-23AE-F4E349658190}"/>
                  </a:ext>
                </a:extLst>
              </p:cNvPr>
              <p:cNvSpPr/>
              <p:nvPr/>
            </p:nvSpPr>
            <p:spPr>
              <a:xfrm>
                <a:off x="4186713" y="5693802"/>
                <a:ext cx="1015867" cy="3048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2">
                    <a:lumMod val="90000"/>
                    <a:lumOff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5DB758A-D392-D405-F726-847084F5C796}"/>
                  </a:ext>
                </a:extLst>
              </p:cNvPr>
              <p:cNvSpPr txBox="1"/>
              <p:nvPr/>
            </p:nvSpPr>
            <p:spPr>
              <a:xfrm>
                <a:off x="4176449" y="5652564"/>
                <a:ext cx="10971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kern="1400" spc="2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</a:rPr>
                  <a:t>3N3GY</a:t>
                </a:r>
                <a:endParaRPr lang="en-AU" sz="2000" kern="1400" spc="200" dirty="0">
                  <a:solidFill>
                    <a:schemeClr val="tx2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3897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2000">
        <p159:morph option="byObject"/>
      </p:transition>
    </mc:Choice>
    <mc:Fallback xmlns="">
      <p:transition spd="slow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4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2300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2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ntr" presetSubtype="16" repeatCount="12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12000" decel="10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8 0.09722 L 0.73815 0.6805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61" y="29167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9" presetClass="emph" presetSubtype="0" repeatCount="12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4D84B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D84B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16" repeatCount="11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11000" decel="10000" fill="remove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668 0.14074 L -0.63399 0.52824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39" y="19375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" presetID="23" presetClass="entr" presetSubtype="16" repeatCount="11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11000" decel="10000" fill="remove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9049 0.1382 L -0.60899 0.53195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74" y="19676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42" presetClass="path" presetSubtype="0" decel="1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7643 -0.38287 L -2.08333E-6 -1.48148E-6 " pathEditMode="fixed" rAng="0" ptsTypes="AA">
                                      <p:cBhvr>
                                        <p:cTn id="39" dur="5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6" y="1851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path" presetSubtype="0" repeatCount="4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7642 -0.38288 C 0.11667 -0.38288 0.14935 -0.37316 0.14935 -0.36112 C 0.14935 -0.34885 0.11667 -0.33867 0.07642 -0.33867 C 0.03607 -0.33867 0.00352 -0.34885 0.00352 -0.36112 C 0.00352 -0.37316 0.03607 -0.38288 0.07642 -0.38288 Z " pathEditMode="fixed" rAng="0" ptsTypes="AAAAA">
                                      <p:cBhvr>
                                        <p:cTn id="43" dur="274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2" grpId="0" build="allAtOnce"/>
      <p:bldP spid="2" grpId="1" build="allAtOnce"/>
      <p:bldP spid="3" grpId="0" animBg="1"/>
      <p:bldP spid="3" grpId="1" animBg="1"/>
      <p:bldP spid="3" grpId="2" animBg="1"/>
      <p:bldP spid="17" grpId="0" animBg="1"/>
      <p:bldP spid="17" grpId="1" animBg="1"/>
      <p:bldP spid="16" grpId="0" animBg="1"/>
      <p:bldP spid="16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E67D88F-9CAF-4DB7-05D8-D9E4E548EFC6}"/>
              </a:ext>
            </a:extLst>
          </p:cNvPr>
          <p:cNvGrpSpPr/>
          <p:nvPr/>
        </p:nvGrpSpPr>
        <p:grpSpPr>
          <a:xfrm>
            <a:off x="4927600" y="7080402"/>
            <a:ext cx="3338922" cy="1841105"/>
            <a:chOff x="3014696" y="4754880"/>
            <a:chExt cx="3338922" cy="184110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0DECA18-8FD4-410B-7B88-537858BFAC38}"/>
                </a:ext>
              </a:extLst>
            </p:cNvPr>
            <p:cNvGrpSpPr/>
            <p:nvPr/>
          </p:nvGrpSpPr>
          <p:grpSpPr>
            <a:xfrm>
              <a:off x="3014696" y="4754880"/>
              <a:ext cx="3338922" cy="1841105"/>
              <a:chOff x="4302760" y="3971287"/>
              <a:chExt cx="2905760" cy="1805685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10A0D738-3C78-EB08-1E27-226C318A11D4}"/>
                  </a:ext>
                </a:extLst>
              </p:cNvPr>
              <p:cNvSpPr/>
              <p:nvPr/>
            </p:nvSpPr>
            <p:spPr>
              <a:xfrm>
                <a:off x="4722889" y="3971287"/>
                <a:ext cx="2065502" cy="1267460"/>
              </a:xfrm>
              <a:custGeom>
                <a:avLst/>
                <a:gdLst>
                  <a:gd name="connsiteX0" fmla="*/ 328159 w 2065502"/>
                  <a:gd name="connsiteY0" fmla="*/ 203954 h 1267460"/>
                  <a:gd name="connsiteX1" fmla="*/ 217336 w 2065502"/>
                  <a:gd name="connsiteY1" fmla="*/ 277413 h 1267460"/>
                  <a:gd name="connsiteX2" fmla="*/ 207884 w 2065502"/>
                  <a:gd name="connsiteY2" fmla="*/ 324229 h 1267460"/>
                  <a:gd name="connsiteX3" fmla="*/ 207884 w 2065502"/>
                  <a:gd name="connsiteY3" fmla="*/ 324228 h 1267460"/>
                  <a:gd name="connsiteX4" fmla="*/ 207884 w 2065502"/>
                  <a:gd name="connsiteY4" fmla="*/ 324229 h 1267460"/>
                  <a:gd name="connsiteX5" fmla="*/ 207884 w 2065502"/>
                  <a:gd name="connsiteY5" fmla="*/ 324229 h 1267460"/>
                  <a:gd name="connsiteX6" fmla="*/ 217336 w 2065502"/>
                  <a:gd name="connsiteY6" fmla="*/ 371045 h 1267460"/>
                  <a:gd name="connsiteX7" fmla="*/ 328159 w 2065502"/>
                  <a:gd name="connsiteY7" fmla="*/ 444503 h 1267460"/>
                  <a:gd name="connsiteX8" fmla="*/ 1722066 w 2065502"/>
                  <a:gd name="connsiteY8" fmla="*/ 444504 h 1267460"/>
                  <a:gd name="connsiteX9" fmla="*/ 1842341 w 2065502"/>
                  <a:gd name="connsiteY9" fmla="*/ 324229 h 1267460"/>
                  <a:gd name="connsiteX10" fmla="*/ 1842342 w 2065502"/>
                  <a:gd name="connsiteY10" fmla="*/ 324229 h 1267460"/>
                  <a:gd name="connsiteX11" fmla="*/ 1722067 w 2065502"/>
                  <a:gd name="connsiteY11" fmla="*/ 203954 h 1267460"/>
                  <a:gd name="connsiteX12" fmla="*/ 633730 w 2065502"/>
                  <a:gd name="connsiteY12" fmla="*/ 0 h 1267460"/>
                  <a:gd name="connsiteX13" fmla="*/ 1431772 w 2065502"/>
                  <a:gd name="connsiteY13" fmla="*/ 0 h 1267460"/>
                  <a:gd name="connsiteX14" fmla="*/ 2065502 w 2065502"/>
                  <a:gd name="connsiteY14" fmla="*/ 633730 h 1267460"/>
                  <a:gd name="connsiteX15" fmla="*/ 1431772 w 2065502"/>
                  <a:gd name="connsiteY15" fmla="*/ 1267460 h 1267460"/>
                  <a:gd name="connsiteX16" fmla="*/ 633730 w 2065502"/>
                  <a:gd name="connsiteY16" fmla="*/ 1267460 h 1267460"/>
                  <a:gd name="connsiteX17" fmla="*/ 0 w 2065502"/>
                  <a:gd name="connsiteY17" fmla="*/ 633730 h 1267460"/>
                  <a:gd name="connsiteX18" fmla="*/ 633730 w 2065502"/>
                  <a:gd name="connsiteY18" fmla="*/ 0 h 126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065502" h="1267460">
                    <a:moveTo>
                      <a:pt x="328159" y="203954"/>
                    </a:moveTo>
                    <a:cubicBezTo>
                      <a:pt x="278340" y="203954"/>
                      <a:pt x="235595" y="234244"/>
                      <a:pt x="217336" y="277413"/>
                    </a:cubicBezTo>
                    <a:lnTo>
                      <a:pt x="207884" y="324229"/>
                    </a:lnTo>
                    <a:lnTo>
                      <a:pt x="207884" y="324228"/>
                    </a:lnTo>
                    <a:lnTo>
                      <a:pt x="207884" y="324229"/>
                    </a:lnTo>
                    <a:lnTo>
                      <a:pt x="207884" y="324229"/>
                    </a:lnTo>
                    <a:lnTo>
                      <a:pt x="217336" y="371045"/>
                    </a:lnTo>
                    <a:cubicBezTo>
                      <a:pt x="235595" y="414213"/>
                      <a:pt x="278340" y="444503"/>
                      <a:pt x="328159" y="444503"/>
                    </a:cubicBezTo>
                    <a:lnTo>
                      <a:pt x="1722066" y="444504"/>
                    </a:lnTo>
                    <a:cubicBezTo>
                      <a:pt x="1788492" y="444504"/>
                      <a:pt x="1842341" y="390655"/>
                      <a:pt x="1842341" y="324229"/>
                    </a:cubicBezTo>
                    <a:lnTo>
                      <a:pt x="1842342" y="324229"/>
                    </a:lnTo>
                    <a:cubicBezTo>
                      <a:pt x="1842342" y="257803"/>
                      <a:pt x="1788493" y="203954"/>
                      <a:pt x="1722067" y="203954"/>
                    </a:cubicBezTo>
                    <a:close/>
                    <a:moveTo>
                      <a:pt x="633730" y="0"/>
                    </a:moveTo>
                    <a:lnTo>
                      <a:pt x="1431772" y="0"/>
                    </a:lnTo>
                    <a:cubicBezTo>
                      <a:pt x="1781771" y="0"/>
                      <a:pt x="2065502" y="283731"/>
                      <a:pt x="2065502" y="633730"/>
                    </a:cubicBezTo>
                    <a:cubicBezTo>
                      <a:pt x="2065502" y="983729"/>
                      <a:pt x="1781771" y="1267460"/>
                      <a:pt x="1431772" y="1267460"/>
                    </a:cubicBezTo>
                    <a:lnTo>
                      <a:pt x="633730" y="1267460"/>
                    </a:lnTo>
                    <a:cubicBezTo>
                      <a:pt x="283731" y="1267460"/>
                      <a:pt x="0" y="983729"/>
                      <a:pt x="0" y="633730"/>
                    </a:cubicBezTo>
                    <a:cubicBezTo>
                      <a:pt x="0" y="283731"/>
                      <a:pt x="283731" y="0"/>
                      <a:pt x="63373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AU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1C2EA98F-9203-A5F3-E119-F78C603D4F7D}"/>
                  </a:ext>
                </a:extLst>
              </p:cNvPr>
              <p:cNvSpPr/>
              <p:nvPr/>
            </p:nvSpPr>
            <p:spPr>
              <a:xfrm>
                <a:off x="4722889" y="3971287"/>
                <a:ext cx="2065502" cy="126746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0CC806B2-F7DF-6CFC-DFDC-B0293EC85B24}"/>
                  </a:ext>
                </a:extLst>
              </p:cNvPr>
              <p:cNvSpPr/>
              <p:nvPr/>
            </p:nvSpPr>
            <p:spPr>
              <a:xfrm rot="5400000">
                <a:off x="6309489" y="5342829"/>
                <a:ext cx="628888" cy="2393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D197EDC-5F55-EE30-AEBF-CC7F7BA1A475}"/>
                  </a:ext>
                </a:extLst>
              </p:cNvPr>
              <p:cNvSpPr/>
              <p:nvPr/>
            </p:nvSpPr>
            <p:spPr>
              <a:xfrm rot="5400000">
                <a:off x="4545361" y="5333926"/>
                <a:ext cx="628888" cy="2393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06E942A-A948-0A40-0E20-0C54986B80E8}"/>
                  </a:ext>
                </a:extLst>
              </p:cNvPr>
              <p:cNvSpPr/>
              <p:nvPr/>
            </p:nvSpPr>
            <p:spPr>
              <a:xfrm>
                <a:off x="4302760" y="4648200"/>
                <a:ext cx="2905760" cy="7518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C5CB9B49-9F4D-245B-93F3-666C013108CE}"/>
                  </a:ext>
                </a:extLst>
              </p:cNvPr>
              <p:cNvSpPr/>
              <p:nvPr/>
            </p:nvSpPr>
            <p:spPr>
              <a:xfrm rot="5400000">
                <a:off x="4467424" y="4899343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AB3B30EB-5E7A-5CF8-BE54-D0365B388E2F}"/>
                  </a:ext>
                </a:extLst>
              </p:cNvPr>
              <p:cNvSpPr/>
              <p:nvPr/>
            </p:nvSpPr>
            <p:spPr>
              <a:xfrm rot="5400000">
                <a:off x="4772224" y="4899343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3BD888D8-55C9-FE64-BA95-361A1522E676}"/>
                  </a:ext>
                </a:extLst>
              </p:cNvPr>
              <p:cNvSpPr/>
              <p:nvPr/>
            </p:nvSpPr>
            <p:spPr>
              <a:xfrm rot="5400000">
                <a:off x="6348928" y="4899345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F8C54743-E146-B3F8-EDA5-C2C85C5E0F2E}"/>
                  </a:ext>
                </a:extLst>
              </p:cNvPr>
              <p:cNvSpPr/>
              <p:nvPr/>
            </p:nvSpPr>
            <p:spPr>
              <a:xfrm rot="5400000">
                <a:off x="6653728" y="4899345"/>
                <a:ext cx="390128" cy="2393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1977FF79-E15C-60AE-8EE9-C2E00B988F7B}"/>
                  </a:ext>
                </a:extLst>
              </p:cNvPr>
              <p:cNvSpPr/>
              <p:nvPr/>
            </p:nvSpPr>
            <p:spPr>
              <a:xfrm>
                <a:off x="6748023" y="4328914"/>
                <a:ext cx="211697" cy="13335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2A2F7EBC-6535-1E61-6A2C-56DCB01C1417}"/>
                  </a:ext>
                </a:extLst>
              </p:cNvPr>
              <p:cNvSpPr/>
              <p:nvPr/>
            </p:nvSpPr>
            <p:spPr>
              <a:xfrm>
                <a:off x="4541672" y="4328914"/>
                <a:ext cx="211697" cy="13335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BB533625-5631-4785-E3D7-17DD28B9F05F}"/>
                  </a:ext>
                </a:extLst>
              </p:cNvPr>
              <p:cNvSpPr/>
              <p:nvPr/>
            </p:nvSpPr>
            <p:spPr>
              <a:xfrm>
                <a:off x="4936162" y="4095749"/>
                <a:ext cx="1634456" cy="368298"/>
              </a:xfrm>
              <a:prstGeom prst="roundRect">
                <a:avLst>
                  <a:gd name="adj" fmla="val 50000"/>
                </a:avLst>
              </a:prstGeom>
              <a:solidFill>
                <a:srgbClr val="00B0F0">
                  <a:alpha val="31000"/>
                </a:srgbClr>
              </a:solidFill>
              <a:ln>
                <a:solidFill>
                  <a:schemeClr val="bg1"/>
                </a:solidFill>
              </a:ln>
              <a:scene3d>
                <a:camera prst="perspectiveRelaxedModerately" fov="7200000">
                  <a:rot lat="18590633" lon="0" rev="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637D9D4-D09E-9282-0E48-9C99336E712F}"/>
                </a:ext>
              </a:extLst>
            </p:cNvPr>
            <p:cNvGrpSpPr/>
            <p:nvPr/>
          </p:nvGrpSpPr>
          <p:grpSpPr>
            <a:xfrm>
              <a:off x="4176449" y="5652564"/>
              <a:ext cx="1097149" cy="400110"/>
              <a:chOff x="4176449" y="5652564"/>
              <a:chExt cx="1097149" cy="400110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99E2D2C4-E066-B7B1-3D26-4724F46ADD97}"/>
                  </a:ext>
                </a:extLst>
              </p:cNvPr>
              <p:cNvSpPr/>
              <p:nvPr/>
            </p:nvSpPr>
            <p:spPr>
              <a:xfrm>
                <a:off x="4186713" y="5693802"/>
                <a:ext cx="1015867" cy="3048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2">
                    <a:lumMod val="90000"/>
                    <a:lumOff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C32C624-B941-4BC6-55DD-2C72CFADE085}"/>
                  </a:ext>
                </a:extLst>
              </p:cNvPr>
              <p:cNvSpPr txBox="1"/>
              <p:nvPr/>
            </p:nvSpPr>
            <p:spPr>
              <a:xfrm>
                <a:off x="4176449" y="5652564"/>
                <a:ext cx="10971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kern="1400" spc="2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</a:rPr>
                  <a:t>3N3GY</a:t>
                </a:r>
                <a:endParaRPr lang="en-AU" sz="2000" kern="1400" spc="200" dirty="0">
                  <a:solidFill>
                    <a:schemeClr val="tx2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sp>
        <p:nvSpPr>
          <p:cNvPr id="37" name="Star: 8 Points 36">
            <a:extLst>
              <a:ext uri="{FF2B5EF4-FFF2-40B4-BE49-F238E27FC236}">
                <a16:creationId xmlns:a16="http://schemas.microsoft.com/office/drawing/2014/main" id="{57FFB097-D650-81F4-1B0E-FFEC846441DC}"/>
              </a:ext>
            </a:extLst>
          </p:cNvPr>
          <p:cNvSpPr/>
          <p:nvPr/>
        </p:nvSpPr>
        <p:spPr>
          <a:xfrm>
            <a:off x="1736818" y="-1682747"/>
            <a:ext cx="1429174" cy="1339847"/>
          </a:xfrm>
          <a:prstGeom prst="star8">
            <a:avLst>
              <a:gd name="adj" fmla="val 12960"/>
            </a:avLst>
          </a:prstGeom>
          <a:gradFill flip="none" rotWithShape="1">
            <a:gsLst>
              <a:gs pos="100000">
                <a:schemeClr val="tx1">
                  <a:lumMod val="95000"/>
                  <a:lumOff val="5000"/>
                </a:schemeClr>
              </a:gs>
              <a:gs pos="50000">
                <a:schemeClr val="tx1">
                  <a:lumMod val="50000"/>
                  <a:lumOff val="50000"/>
                  <a:alpha val="70000"/>
                </a:scheme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6B2EF5C-C83B-BE50-9A74-9FC707312617}"/>
              </a:ext>
            </a:extLst>
          </p:cNvPr>
          <p:cNvSpPr txBox="1"/>
          <p:nvPr/>
        </p:nvSpPr>
        <p:spPr>
          <a:xfrm rot="5589494">
            <a:off x="3153043" y="86719"/>
            <a:ext cx="6203071" cy="65897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CirclePour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CAN I ASK SOME STRONGER QUESTIONS LKE?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563BC32-413E-C735-CCD9-24F2FDB1A6FD}"/>
              </a:ext>
            </a:extLst>
          </p:cNvPr>
          <p:cNvSpPr/>
          <p:nvPr/>
        </p:nvSpPr>
        <p:spPr>
          <a:xfrm>
            <a:off x="2819400" y="166789"/>
            <a:ext cx="6934200" cy="662215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5820B47-D4EA-C942-909D-CFC2FF4582A9}"/>
              </a:ext>
            </a:extLst>
          </p:cNvPr>
          <p:cNvSpPr/>
          <p:nvPr/>
        </p:nvSpPr>
        <p:spPr>
          <a:xfrm>
            <a:off x="435429" y="6858000"/>
            <a:ext cx="40026771" cy="103632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5000">
                <a:srgbClr val="FFC000"/>
              </a:gs>
              <a:gs pos="97902">
                <a:srgbClr val="002060"/>
              </a:gs>
              <a:gs pos="88000">
                <a:srgbClr val="0070C0"/>
              </a:gs>
              <a:gs pos="75000">
                <a:srgbClr val="00B0F0"/>
              </a:gs>
              <a:gs pos="60000">
                <a:srgbClr val="00B050"/>
              </a:gs>
              <a:gs pos="45000">
                <a:srgbClr val="92D050"/>
              </a:gs>
              <a:gs pos="30000">
                <a:srgbClr val="FFFF00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B36C4DB-9624-7631-2E1E-2EF0DC672EC7}"/>
              </a:ext>
            </a:extLst>
          </p:cNvPr>
          <p:cNvSpPr/>
          <p:nvPr/>
        </p:nvSpPr>
        <p:spPr>
          <a:xfrm>
            <a:off x="0" y="7080402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1400027" y="5020173"/>
                </a:moveTo>
                <a:cubicBezTo>
                  <a:pt x="11379478" y="5029505"/>
                  <a:pt x="11362173" y="5076283"/>
                  <a:pt x="11348385" y="5160956"/>
                </a:cubicBezTo>
                <a:cubicBezTo>
                  <a:pt x="11334614" y="5245521"/>
                  <a:pt x="11327564" y="5348535"/>
                  <a:pt x="11327411" y="5470113"/>
                </a:cubicBezTo>
                <a:cubicBezTo>
                  <a:pt x="11327261" y="5589440"/>
                  <a:pt x="11334049" y="5687349"/>
                  <a:pt x="11347630" y="5763782"/>
                </a:cubicBezTo>
                <a:cubicBezTo>
                  <a:pt x="11361190" y="5840105"/>
                  <a:pt x="11378420" y="5873797"/>
                  <a:pt x="11398969" y="5864466"/>
                </a:cubicBezTo>
                <a:cubicBezTo>
                  <a:pt x="11419999" y="5854916"/>
                  <a:pt x="11436944" y="5805548"/>
                  <a:pt x="11450552" y="5717034"/>
                </a:cubicBezTo>
                <a:cubicBezTo>
                  <a:pt x="11464175" y="5628416"/>
                  <a:pt x="11470639" y="5524337"/>
                  <a:pt x="11470788" y="5405010"/>
                </a:cubicBezTo>
                <a:cubicBezTo>
                  <a:pt x="11470940" y="5283431"/>
                  <a:pt x="11464756" y="5186468"/>
                  <a:pt x="11451306" y="5114210"/>
                </a:cubicBezTo>
                <a:cubicBezTo>
                  <a:pt x="11437837" y="5041847"/>
                  <a:pt x="11421056" y="5010623"/>
                  <a:pt x="11400027" y="5020173"/>
                </a:cubicBezTo>
                <a:close/>
                <a:moveTo>
                  <a:pt x="4424428" y="1927486"/>
                </a:moveTo>
                <a:cubicBezTo>
                  <a:pt x="4471535" y="1936242"/>
                  <a:pt x="4518910" y="1944246"/>
                  <a:pt x="4566562" y="1951356"/>
                </a:cubicBezTo>
                <a:cubicBezTo>
                  <a:pt x="4637564" y="1961948"/>
                  <a:pt x="4696554" y="2032595"/>
                  <a:pt x="4743913" y="2165779"/>
                </a:cubicBezTo>
                <a:cubicBezTo>
                  <a:pt x="4791075" y="2298408"/>
                  <a:pt x="4826639" y="2495193"/>
                  <a:pt x="4849994" y="2756773"/>
                </a:cubicBezTo>
                <a:cubicBezTo>
                  <a:pt x="4873333" y="3018162"/>
                  <a:pt x="4884758" y="3346910"/>
                  <a:pt x="4884261" y="3743165"/>
                </a:cubicBezTo>
                <a:cubicBezTo>
                  <a:pt x="4883762" y="4141671"/>
                  <a:pt x="4871734" y="4471484"/>
                  <a:pt x="4848136" y="4732457"/>
                </a:cubicBezTo>
                <a:cubicBezTo>
                  <a:pt x="4824554" y="4993245"/>
                  <a:pt x="4789028" y="5185367"/>
                  <a:pt x="4741518" y="5308389"/>
                </a:cubicBezTo>
                <a:cubicBezTo>
                  <a:pt x="4694266" y="5430743"/>
                  <a:pt x="4634367" y="5487903"/>
                  <a:pt x="4562143" y="5477128"/>
                </a:cubicBezTo>
                <a:cubicBezTo>
                  <a:pt x="4514490" y="5470020"/>
                  <a:pt x="4467116" y="5462015"/>
                  <a:pt x="4420009" y="5453259"/>
                </a:cubicBezTo>
                <a:cubicBezTo>
                  <a:pt x="4421482" y="4278001"/>
                  <a:pt x="4422955" y="3102743"/>
                  <a:pt x="4424428" y="1927486"/>
                </a:cubicBezTo>
                <a:close/>
                <a:moveTo>
                  <a:pt x="9080516" y="1647201"/>
                </a:moveTo>
                <a:cubicBezTo>
                  <a:pt x="9088140" y="1646909"/>
                  <a:pt x="9095951" y="1647963"/>
                  <a:pt x="9103952" y="1650364"/>
                </a:cubicBezTo>
                <a:cubicBezTo>
                  <a:pt x="9167903" y="1669551"/>
                  <a:pt x="9219727" y="1767482"/>
                  <a:pt x="9259154" y="1944521"/>
                </a:cubicBezTo>
                <a:cubicBezTo>
                  <a:pt x="9298554" y="2121432"/>
                  <a:pt x="9327342" y="2351462"/>
                  <a:pt x="9345457" y="2634721"/>
                </a:cubicBezTo>
                <a:cubicBezTo>
                  <a:pt x="9363570" y="2917943"/>
                  <a:pt x="9372379" y="3229527"/>
                  <a:pt x="9371953" y="3569496"/>
                </a:cubicBezTo>
                <a:cubicBezTo>
                  <a:pt x="9371530" y="3907213"/>
                  <a:pt x="9361951" y="4212529"/>
                  <a:pt x="9343138" y="4485412"/>
                </a:cubicBezTo>
                <a:cubicBezTo>
                  <a:pt x="9324327" y="4758258"/>
                  <a:pt x="9295010" y="4971189"/>
                  <a:pt x="9255169" y="5124130"/>
                </a:cubicBezTo>
                <a:cubicBezTo>
                  <a:pt x="9215362" y="5276946"/>
                  <a:pt x="9163298" y="5343916"/>
                  <a:pt x="9099347" y="5324730"/>
                </a:cubicBezTo>
                <a:cubicBezTo>
                  <a:pt x="9035343" y="5305527"/>
                  <a:pt x="8983612" y="5207557"/>
                  <a:pt x="8944161" y="5031127"/>
                </a:cubicBezTo>
                <a:cubicBezTo>
                  <a:pt x="8904708" y="4854693"/>
                  <a:pt x="8876078" y="4624686"/>
                  <a:pt x="8858273" y="4341106"/>
                </a:cubicBezTo>
                <a:cubicBezTo>
                  <a:pt x="8840470" y="4057530"/>
                  <a:pt x="8831778" y="3746886"/>
                  <a:pt x="8832202" y="3409169"/>
                </a:cubicBezTo>
                <a:cubicBezTo>
                  <a:pt x="8832628" y="3069200"/>
                  <a:pt x="8842092" y="2762947"/>
                  <a:pt x="8860593" y="2490414"/>
                </a:cubicBezTo>
                <a:cubicBezTo>
                  <a:pt x="8879094" y="2217885"/>
                  <a:pt x="8908282" y="2004922"/>
                  <a:pt x="8948146" y="1851517"/>
                </a:cubicBezTo>
                <a:cubicBezTo>
                  <a:pt x="8983029" y="1717276"/>
                  <a:pt x="9027153" y="1649247"/>
                  <a:pt x="9080516" y="1647201"/>
                </a:cubicBezTo>
                <a:close/>
                <a:moveTo>
                  <a:pt x="8046305" y="1429115"/>
                </a:moveTo>
                <a:cubicBezTo>
                  <a:pt x="8093331" y="1439151"/>
                  <a:pt x="8140053" y="1449818"/>
                  <a:pt x="8186733" y="1461050"/>
                </a:cubicBezTo>
                <a:cubicBezTo>
                  <a:pt x="8256614" y="1477865"/>
                  <a:pt x="8314337" y="1557306"/>
                  <a:pt x="8360142" y="1697784"/>
                </a:cubicBezTo>
                <a:cubicBezTo>
                  <a:pt x="8406030" y="1838520"/>
                  <a:pt x="8440138" y="2042221"/>
                  <a:pt x="8462648" y="2308647"/>
                </a:cubicBezTo>
                <a:cubicBezTo>
                  <a:pt x="8485163" y="2575130"/>
                  <a:pt x="8496223" y="2906516"/>
                  <a:pt x="8495726" y="3302771"/>
                </a:cubicBezTo>
                <a:cubicBezTo>
                  <a:pt x="8495226" y="3701278"/>
                  <a:pt x="8483534" y="4028492"/>
                  <a:pt x="8460768" y="4284463"/>
                </a:cubicBezTo>
                <a:cubicBezTo>
                  <a:pt x="8437996" y="4540488"/>
                  <a:pt x="8403624" y="4725838"/>
                  <a:pt x="8357695" y="4840648"/>
                </a:cubicBezTo>
                <a:cubicBezTo>
                  <a:pt x="8311668" y="4955699"/>
                  <a:pt x="8253400" y="5003929"/>
                  <a:pt x="8182313" y="4986824"/>
                </a:cubicBezTo>
                <a:cubicBezTo>
                  <a:pt x="8135634" y="4975592"/>
                  <a:pt x="8088911" y="4964925"/>
                  <a:pt x="8041886" y="4954889"/>
                </a:cubicBezTo>
                <a:cubicBezTo>
                  <a:pt x="8043359" y="3779631"/>
                  <a:pt x="8044832" y="2604373"/>
                  <a:pt x="8046305" y="1429115"/>
                </a:cubicBezTo>
                <a:close/>
                <a:moveTo>
                  <a:pt x="11043079" y="1411373"/>
                </a:moveTo>
                <a:cubicBezTo>
                  <a:pt x="10871311" y="1454315"/>
                  <a:pt x="10693999" y="1475028"/>
                  <a:pt x="10517126" y="1476816"/>
                </a:cubicBezTo>
                <a:cubicBezTo>
                  <a:pt x="10515227" y="2992040"/>
                  <a:pt x="10513329" y="4507263"/>
                  <a:pt x="10511430" y="6022487"/>
                </a:cubicBezTo>
                <a:cubicBezTo>
                  <a:pt x="10688303" y="6020700"/>
                  <a:pt x="10865615" y="5999986"/>
                  <a:pt x="11037383" y="5957045"/>
                </a:cubicBezTo>
                <a:cubicBezTo>
                  <a:pt x="11037594" y="5788186"/>
                  <a:pt x="11037806" y="5619328"/>
                  <a:pt x="11038017" y="5450469"/>
                </a:cubicBezTo>
                <a:cubicBezTo>
                  <a:pt x="10902165" y="5484432"/>
                  <a:pt x="10763181" y="5504588"/>
                  <a:pt x="10623233" y="5512311"/>
                </a:cubicBezTo>
                <a:cubicBezTo>
                  <a:pt x="10623895" y="4984346"/>
                  <a:pt x="10624557" y="4456382"/>
                  <a:pt x="10625218" y="3928417"/>
                </a:cubicBezTo>
                <a:cubicBezTo>
                  <a:pt x="10754018" y="3921310"/>
                  <a:pt x="10881969" y="3903730"/>
                  <a:pt x="11007894" y="3874336"/>
                </a:cubicBezTo>
                <a:cubicBezTo>
                  <a:pt x="11008103" y="3707729"/>
                  <a:pt x="11008311" y="3541122"/>
                  <a:pt x="11008520" y="3374515"/>
                </a:cubicBezTo>
                <a:cubicBezTo>
                  <a:pt x="10882595" y="3403908"/>
                  <a:pt x="10754644" y="3421488"/>
                  <a:pt x="10625844" y="3428596"/>
                </a:cubicBezTo>
                <a:cubicBezTo>
                  <a:pt x="10626450" y="2945661"/>
                  <a:pt x="10627054" y="2462725"/>
                  <a:pt x="10627660" y="1979790"/>
                </a:cubicBezTo>
                <a:cubicBezTo>
                  <a:pt x="10767607" y="1972067"/>
                  <a:pt x="10906592" y="1951912"/>
                  <a:pt x="11042444" y="1917949"/>
                </a:cubicBezTo>
                <a:cubicBezTo>
                  <a:pt x="11042655" y="1749090"/>
                  <a:pt x="11042867" y="1580232"/>
                  <a:pt x="11043079" y="1411373"/>
                </a:cubicBezTo>
                <a:close/>
                <a:moveTo>
                  <a:pt x="4315778" y="1395834"/>
                </a:moveTo>
                <a:cubicBezTo>
                  <a:pt x="4313879" y="2911061"/>
                  <a:pt x="4311979" y="4426288"/>
                  <a:pt x="4310080" y="5941515"/>
                </a:cubicBezTo>
                <a:cubicBezTo>
                  <a:pt x="4401574" y="5960795"/>
                  <a:pt x="4493300" y="5977457"/>
                  <a:pt x="4586023" y="5990657"/>
                </a:cubicBezTo>
                <a:cubicBezTo>
                  <a:pt x="4671691" y="6002852"/>
                  <a:pt x="4745716" y="5920753"/>
                  <a:pt x="4807038" y="5747985"/>
                </a:cubicBezTo>
                <a:cubicBezTo>
                  <a:pt x="4868755" y="5574097"/>
                  <a:pt x="4915693" y="5317224"/>
                  <a:pt x="4948470" y="4978252"/>
                </a:cubicBezTo>
                <a:cubicBezTo>
                  <a:pt x="4981284" y="4638894"/>
                  <a:pt x="4997962" y="4229284"/>
                  <a:pt x="4998563" y="3749726"/>
                </a:cubicBezTo>
                <a:cubicBezTo>
                  <a:pt x="4999161" y="3272419"/>
                  <a:pt x="4983576" y="2863628"/>
                  <a:pt x="4951856" y="2523055"/>
                </a:cubicBezTo>
                <a:cubicBezTo>
                  <a:pt x="4920102" y="2182111"/>
                  <a:pt x="4873561" y="1920606"/>
                  <a:pt x="4812681" y="1737636"/>
                </a:cubicBezTo>
                <a:cubicBezTo>
                  <a:pt x="4751423" y="1553529"/>
                  <a:pt x="4677796" y="1457231"/>
                  <a:pt x="4591721" y="1444977"/>
                </a:cubicBezTo>
                <a:cubicBezTo>
                  <a:pt x="4498998" y="1431776"/>
                  <a:pt x="4407272" y="1415114"/>
                  <a:pt x="4315778" y="1395834"/>
                </a:cubicBezTo>
                <a:close/>
                <a:moveTo>
                  <a:pt x="5685724" y="1379073"/>
                </a:moveTo>
                <a:cubicBezTo>
                  <a:pt x="5516656" y="1431743"/>
                  <a:pt x="5340712" y="1462368"/>
                  <a:pt x="5164231" y="1472733"/>
                </a:cubicBezTo>
                <a:cubicBezTo>
                  <a:pt x="5162332" y="2987956"/>
                  <a:pt x="5160433" y="4503178"/>
                  <a:pt x="5158534" y="6018400"/>
                </a:cubicBezTo>
                <a:cubicBezTo>
                  <a:pt x="5335014" y="6008028"/>
                  <a:pt x="5510956" y="5977392"/>
                  <a:pt x="5680020" y="5924709"/>
                </a:cubicBezTo>
                <a:cubicBezTo>
                  <a:pt x="5680232" y="5755852"/>
                  <a:pt x="5680444" y="5586995"/>
                  <a:pt x="5680656" y="5418138"/>
                </a:cubicBezTo>
                <a:cubicBezTo>
                  <a:pt x="5546948" y="5459802"/>
                  <a:pt x="5409453" y="5487760"/>
                  <a:pt x="5269920" y="5502678"/>
                </a:cubicBezTo>
                <a:cubicBezTo>
                  <a:pt x="5270582" y="4974715"/>
                  <a:pt x="5271243" y="4446752"/>
                  <a:pt x="5271905" y="3918788"/>
                </a:cubicBezTo>
                <a:cubicBezTo>
                  <a:pt x="5400307" y="3905063"/>
                  <a:pt x="5526954" y="3880362"/>
                  <a:pt x="5651095" y="3843815"/>
                </a:cubicBezTo>
                <a:cubicBezTo>
                  <a:pt x="5651305" y="3677209"/>
                  <a:pt x="5651513" y="3510603"/>
                  <a:pt x="5651723" y="3343997"/>
                </a:cubicBezTo>
                <a:cubicBezTo>
                  <a:pt x="5527581" y="3380543"/>
                  <a:pt x="5400933" y="3405244"/>
                  <a:pt x="5272532" y="3418968"/>
                </a:cubicBezTo>
                <a:cubicBezTo>
                  <a:pt x="5273137" y="2936034"/>
                  <a:pt x="5273742" y="2453100"/>
                  <a:pt x="5274348" y="1970165"/>
                </a:cubicBezTo>
                <a:cubicBezTo>
                  <a:pt x="5413882" y="1955253"/>
                  <a:pt x="5551378" y="1927301"/>
                  <a:pt x="5685089" y="1885645"/>
                </a:cubicBezTo>
                <a:cubicBezTo>
                  <a:pt x="5685301" y="1716788"/>
                  <a:pt x="5685512" y="1547930"/>
                  <a:pt x="5685724" y="1379073"/>
                </a:cubicBezTo>
                <a:close/>
                <a:moveTo>
                  <a:pt x="9642667" y="1363004"/>
                </a:moveTo>
                <a:cubicBezTo>
                  <a:pt x="9640768" y="2878229"/>
                  <a:pt x="9638870" y="4393453"/>
                  <a:pt x="9636971" y="5908677"/>
                </a:cubicBezTo>
                <a:cubicBezTo>
                  <a:pt x="9671186" y="5916865"/>
                  <a:pt x="9705424" y="5924745"/>
                  <a:pt x="9739688" y="5932272"/>
                </a:cubicBezTo>
                <a:cubicBezTo>
                  <a:pt x="9741202" y="4724370"/>
                  <a:pt x="9742715" y="3516468"/>
                  <a:pt x="9744229" y="2308567"/>
                </a:cubicBezTo>
                <a:cubicBezTo>
                  <a:pt x="9891309" y="3546920"/>
                  <a:pt x="10039976" y="4780034"/>
                  <a:pt x="10190477" y="6006890"/>
                </a:cubicBezTo>
                <a:cubicBezTo>
                  <a:pt x="10228202" y="6010780"/>
                  <a:pt x="10265958" y="6014004"/>
                  <a:pt x="10303723" y="6016497"/>
                </a:cubicBezTo>
                <a:cubicBezTo>
                  <a:pt x="10305621" y="4501273"/>
                  <a:pt x="10307520" y="2986049"/>
                  <a:pt x="10309419" y="1470825"/>
                </a:cubicBezTo>
                <a:cubicBezTo>
                  <a:pt x="10274323" y="1468508"/>
                  <a:pt x="10239235" y="1465560"/>
                  <a:pt x="10204174" y="1462033"/>
                </a:cubicBezTo>
                <a:cubicBezTo>
                  <a:pt x="10202663" y="2667683"/>
                  <a:pt x="10201152" y="3873333"/>
                  <a:pt x="10199641" y="5078983"/>
                </a:cubicBezTo>
                <a:cubicBezTo>
                  <a:pt x="10049302" y="3854753"/>
                  <a:pt x="9900777" y="2624252"/>
                  <a:pt x="9753843" y="1388450"/>
                </a:cubicBezTo>
                <a:cubicBezTo>
                  <a:pt x="9716756" y="1380367"/>
                  <a:pt x="9679697" y="1371865"/>
                  <a:pt x="9642667" y="1363004"/>
                </a:cubicBezTo>
                <a:close/>
                <a:moveTo>
                  <a:pt x="7118023" y="1280176"/>
                </a:moveTo>
                <a:cubicBezTo>
                  <a:pt x="7184470" y="1274351"/>
                  <a:pt x="7238544" y="1355438"/>
                  <a:pt x="7279496" y="1519770"/>
                </a:cubicBezTo>
                <a:cubicBezTo>
                  <a:pt x="7320607" y="1684739"/>
                  <a:pt x="7350453" y="1906586"/>
                  <a:pt x="7369278" y="2184859"/>
                </a:cubicBezTo>
                <a:cubicBezTo>
                  <a:pt x="7388111" y="2463268"/>
                  <a:pt x="7397283" y="2772510"/>
                  <a:pt x="7396857" y="3112478"/>
                </a:cubicBezTo>
                <a:cubicBezTo>
                  <a:pt x="7396434" y="3450196"/>
                  <a:pt x="7386479" y="3757852"/>
                  <a:pt x="7366958" y="4035549"/>
                </a:cubicBezTo>
                <a:cubicBezTo>
                  <a:pt x="7347427" y="4313383"/>
                  <a:pt x="7316877" y="4534509"/>
                  <a:pt x="7275511" y="4699375"/>
                </a:cubicBezTo>
                <a:cubicBezTo>
                  <a:pt x="7233985" y="4864877"/>
                  <a:pt x="7179864" y="4948709"/>
                  <a:pt x="7113417" y="4954531"/>
                </a:cubicBezTo>
                <a:cubicBezTo>
                  <a:pt x="7047008" y="4960351"/>
                  <a:pt x="6993344" y="4886129"/>
                  <a:pt x="6952523" y="4727981"/>
                </a:cubicBezTo>
                <a:cubicBezTo>
                  <a:pt x="6911901" y="4570604"/>
                  <a:pt x="6882746" y="4354964"/>
                  <a:pt x="6864499" y="4080617"/>
                </a:cubicBezTo>
                <a:cubicBezTo>
                  <a:pt x="6846263" y="3806440"/>
                  <a:pt x="6837511" y="3500548"/>
                  <a:pt x="6837935" y="3162832"/>
                </a:cubicBezTo>
                <a:cubicBezTo>
                  <a:pt x="6838361" y="2822866"/>
                  <a:pt x="6847878" y="2511850"/>
                  <a:pt x="6866819" y="2229936"/>
                </a:cubicBezTo>
                <a:cubicBezTo>
                  <a:pt x="6885750" y="1948192"/>
                  <a:pt x="6915284" y="1720860"/>
                  <a:pt x="6956509" y="1548386"/>
                </a:cubicBezTo>
                <a:cubicBezTo>
                  <a:pt x="6997571" y="1376596"/>
                  <a:pt x="7051614" y="1285998"/>
                  <a:pt x="7118023" y="1280176"/>
                </a:cubicBezTo>
                <a:close/>
                <a:moveTo>
                  <a:pt x="11445263" y="1227561"/>
                </a:moveTo>
                <a:cubicBezTo>
                  <a:pt x="11434170" y="1227063"/>
                  <a:pt x="11422594" y="1229594"/>
                  <a:pt x="11410488" y="1235134"/>
                </a:cubicBezTo>
                <a:cubicBezTo>
                  <a:pt x="11361560" y="1257523"/>
                  <a:pt x="11318181" y="1326327"/>
                  <a:pt x="11279845" y="1443389"/>
                </a:cubicBezTo>
                <a:cubicBezTo>
                  <a:pt x="11241751" y="1559707"/>
                  <a:pt x="11211407" y="1719449"/>
                  <a:pt x="11188995" y="1922857"/>
                </a:cubicBezTo>
                <a:cubicBezTo>
                  <a:pt x="11166614" y="2125989"/>
                  <a:pt x="11154858" y="2365872"/>
                  <a:pt x="11154511" y="2642800"/>
                </a:cubicBezTo>
                <a:cubicBezTo>
                  <a:pt x="11188293" y="2632315"/>
                  <a:pt x="11221996" y="2620894"/>
                  <a:pt x="11254365" y="2609038"/>
                </a:cubicBezTo>
                <a:cubicBezTo>
                  <a:pt x="11254701" y="2341115"/>
                  <a:pt x="11268544" y="2128310"/>
                  <a:pt x="11296340" y="1970372"/>
                </a:cubicBezTo>
                <a:cubicBezTo>
                  <a:pt x="11324210" y="1812009"/>
                  <a:pt x="11362108" y="1723054"/>
                  <a:pt x="11409904" y="1701183"/>
                </a:cubicBezTo>
                <a:cubicBezTo>
                  <a:pt x="11457227" y="1679528"/>
                  <a:pt x="11490578" y="1728002"/>
                  <a:pt x="11512759" y="1848282"/>
                </a:cubicBezTo>
                <a:cubicBezTo>
                  <a:pt x="11534885" y="1968260"/>
                  <a:pt x="11545575" y="2127243"/>
                  <a:pt x="11545326" y="2325370"/>
                </a:cubicBezTo>
                <a:cubicBezTo>
                  <a:pt x="11545100" y="2505485"/>
                  <a:pt x="11537471" y="2659848"/>
                  <a:pt x="11522183" y="2788318"/>
                </a:cubicBezTo>
                <a:cubicBezTo>
                  <a:pt x="11506913" y="2916646"/>
                  <a:pt x="11484890" y="3061734"/>
                  <a:pt x="11453948" y="3222862"/>
                </a:cubicBezTo>
                <a:cubicBezTo>
                  <a:pt x="11421914" y="3391134"/>
                  <a:pt x="11396934" y="3560001"/>
                  <a:pt x="11380486" y="3729439"/>
                </a:cubicBezTo>
                <a:cubicBezTo>
                  <a:pt x="11364054" y="3898717"/>
                  <a:pt x="11355425" y="4105975"/>
                  <a:pt x="11355118" y="4351382"/>
                </a:cubicBezTo>
                <a:cubicBezTo>
                  <a:pt x="11355098" y="4367142"/>
                  <a:pt x="11355077" y="4383465"/>
                  <a:pt x="11355056" y="4400351"/>
                </a:cubicBezTo>
                <a:cubicBezTo>
                  <a:pt x="11355035" y="4417237"/>
                  <a:pt x="11355207" y="4433479"/>
                  <a:pt x="11355567" y="4449076"/>
                </a:cubicBezTo>
                <a:cubicBezTo>
                  <a:pt x="11384839" y="4436581"/>
                  <a:pt x="11414026" y="4423346"/>
                  <a:pt x="11442674" y="4409600"/>
                </a:cubicBezTo>
                <a:cubicBezTo>
                  <a:pt x="11444311" y="4289577"/>
                  <a:pt x="11447125" y="4181838"/>
                  <a:pt x="11451507" y="4086389"/>
                </a:cubicBezTo>
                <a:cubicBezTo>
                  <a:pt x="11455891" y="3990930"/>
                  <a:pt x="11463172" y="3897767"/>
                  <a:pt x="11474149" y="3806930"/>
                </a:cubicBezTo>
                <a:cubicBezTo>
                  <a:pt x="11485135" y="3716022"/>
                  <a:pt x="11500687" y="3615668"/>
                  <a:pt x="11521556" y="3505823"/>
                </a:cubicBezTo>
                <a:cubicBezTo>
                  <a:pt x="11545781" y="3380439"/>
                  <a:pt x="11566641" y="3258170"/>
                  <a:pt x="11583995" y="3139144"/>
                </a:cubicBezTo>
                <a:cubicBezTo>
                  <a:pt x="11601376" y="3019925"/>
                  <a:pt x="11615414" y="2891613"/>
                  <a:pt x="11624979" y="2754197"/>
                </a:cubicBezTo>
                <a:cubicBezTo>
                  <a:pt x="11634548" y="2616719"/>
                  <a:pt x="11639759" y="2455670"/>
                  <a:pt x="11639990" y="2271052"/>
                </a:cubicBezTo>
                <a:cubicBezTo>
                  <a:pt x="11640292" y="2030146"/>
                  <a:pt x="11630732" y="1829296"/>
                  <a:pt x="11612477" y="1668190"/>
                </a:cubicBezTo>
                <a:cubicBezTo>
                  <a:pt x="11594194" y="1506853"/>
                  <a:pt x="11567394" y="1389089"/>
                  <a:pt x="11533273" y="1314333"/>
                </a:cubicBezTo>
                <a:cubicBezTo>
                  <a:pt x="11507469" y="1257800"/>
                  <a:pt x="11478543" y="1229053"/>
                  <a:pt x="11445263" y="1227561"/>
                </a:cubicBezTo>
                <a:close/>
                <a:moveTo>
                  <a:pt x="9073938" y="1149355"/>
                </a:moveTo>
                <a:cubicBezTo>
                  <a:pt x="9003916" y="1149944"/>
                  <a:pt x="8944135" y="1229221"/>
                  <a:pt x="8894544" y="1387546"/>
                </a:cubicBezTo>
                <a:cubicBezTo>
                  <a:pt x="8837866" y="1568502"/>
                  <a:pt x="8795016" y="1830276"/>
                  <a:pt x="8765949" y="2172846"/>
                </a:cubicBezTo>
                <a:cubicBezTo>
                  <a:pt x="8736880" y="2515442"/>
                  <a:pt x="8722040" y="2916392"/>
                  <a:pt x="8721464" y="3375689"/>
                </a:cubicBezTo>
                <a:cubicBezTo>
                  <a:pt x="8720889" y="3834984"/>
                  <a:pt x="8734718" y="4243431"/>
                  <a:pt x="8762906" y="4601035"/>
                </a:cubicBezTo>
                <a:cubicBezTo>
                  <a:pt x="8791096" y="4958664"/>
                  <a:pt x="8833265" y="5245118"/>
                  <a:pt x="8889440" y="5460420"/>
                </a:cubicBezTo>
                <a:cubicBezTo>
                  <a:pt x="8945618" y="5675734"/>
                  <a:pt x="9015356" y="5796162"/>
                  <a:pt x="9098725" y="5821174"/>
                </a:cubicBezTo>
                <a:cubicBezTo>
                  <a:pt x="9182019" y="5846164"/>
                  <a:pt x="9252199" y="5767418"/>
                  <a:pt x="9308737" y="5585468"/>
                </a:cubicBezTo>
                <a:cubicBezTo>
                  <a:pt x="9365364" y="5403234"/>
                  <a:pt x="9408287" y="5141434"/>
                  <a:pt x="9437587" y="4800327"/>
                </a:cubicBezTo>
                <a:cubicBezTo>
                  <a:pt x="9466898" y="4459112"/>
                  <a:pt x="9481949" y="4058824"/>
                  <a:pt x="9482525" y="3599528"/>
                </a:cubicBezTo>
                <a:cubicBezTo>
                  <a:pt x="9483100" y="3140233"/>
                  <a:pt x="9469057" y="2731138"/>
                  <a:pt x="9440630" y="2372140"/>
                </a:cubicBezTo>
                <a:cubicBezTo>
                  <a:pt x="9412195" y="2013033"/>
                  <a:pt x="9369881" y="1726600"/>
                  <a:pt x="9313841" y="1512597"/>
                </a:cubicBezTo>
                <a:cubicBezTo>
                  <a:pt x="9257724" y="1298301"/>
                  <a:pt x="9187868" y="1178910"/>
                  <a:pt x="9104574" y="1153920"/>
                </a:cubicBezTo>
                <a:cubicBezTo>
                  <a:pt x="9094153" y="1150793"/>
                  <a:pt x="9083941" y="1149271"/>
                  <a:pt x="9073938" y="1149355"/>
                </a:cubicBezTo>
                <a:close/>
                <a:moveTo>
                  <a:pt x="3406644" y="1146373"/>
                </a:moveTo>
                <a:cubicBezTo>
                  <a:pt x="3404745" y="2661599"/>
                  <a:pt x="3402846" y="4176825"/>
                  <a:pt x="3400947" y="5692050"/>
                </a:cubicBezTo>
                <a:cubicBezTo>
                  <a:pt x="3570412" y="5743645"/>
                  <a:pt x="3739892" y="5795608"/>
                  <a:pt x="3910688" y="5842875"/>
                </a:cubicBezTo>
                <a:cubicBezTo>
                  <a:pt x="3910899" y="5674016"/>
                  <a:pt x="3911111" y="5505157"/>
                  <a:pt x="3911323" y="5336299"/>
                </a:cubicBezTo>
                <a:cubicBezTo>
                  <a:pt x="3776266" y="5298922"/>
                  <a:pt x="3642141" y="5258635"/>
                  <a:pt x="3508129" y="5217908"/>
                </a:cubicBezTo>
                <a:cubicBezTo>
                  <a:pt x="3508791" y="4689943"/>
                  <a:pt x="3509453" y="4161978"/>
                  <a:pt x="3510114" y="3634013"/>
                </a:cubicBezTo>
                <a:cubicBezTo>
                  <a:pt x="3633458" y="3671497"/>
                  <a:pt x="3756940" y="3708619"/>
                  <a:pt x="3881090" y="3743427"/>
                </a:cubicBezTo>
                <a:cubicBezTo>
                  <a:pt x="3881299" y="3576820"/>
                  <a:pt x="3881508" y="3410212"/>
                  <a:pt x="3881716" y="3243605"/>
                </a:cubicBezTo>
                <a:cubicBezTo>
                  <a:pt x="3757566" y="3208797"/>
                  <a:pt x="3634085" y="3171675"/>
                  <a:pt x="3510741" y="3134191"/>
                </a:cubicBezTo>
                <a:cubicBezTo>
                  <a:pt x="3511346" y="2651255"/>
                  <a:pt x="3511952" y="2168319"/>
                  <a:pt x="3512557" y="1685383"/>
                </a:cubicBezTo>
                <a:cubicBezTo>
                  <a:pt x="3646569" y="1726109"/>
                  <a:pt x="3780694" y="1766395"/>
                  <a:pt x="3915751" y="1803771"/>
                </a:cubicBezTo>
                <a:cubicBezTo>
                  <a:pt x="3915963" y="1634912"/>
                  <a:pt x="3916174" y="1466053"/>
                  <a:pt x="3916386" y="1297195"/>
                </a:cubicBezTo>
                <a:cubicBezTo>
                  <a:pt x="3745590" y="1249929"/>
                  <a:pt x="3576110" y="1197966"/>
                  <a:pt x="3406644" y="1146373"/>
                </a:cubicBezTo>
                <a:close/>
                <a:moveTo>
                  <a:pt x="800479" y="1099626"/>
                </a:moveTo>
                <a:cubicBezTo>
                  <a:pt x="767661" y="1117507"/>
                  <a:pt x="734975" y="1136358"/>
                  <a:pt x="702460" y="1156164"/>
                </a:cubicBezTo>
                <a:cubicBezTo>
                  <a:pt x="700561" y="2671388"/>
                  <a:pt x="698663" y="4186612"/>
                  <a:pt x="696764" y="5701836"/>
                </a:cubicBezTo>
                <a:cubicBezTo>
                  <a:pt x="729279" y="5682029"/>
                  <a:pt x="761965" y="5663179"/>
                  <a:pt x="794783" y="5645298"/>
                </a:cubicBezTo>
                <a:cubicBezTo>
                  <a:pt x="796681" y="4130074"/>
                  <a:pt x="798580" y="2614850"/>
                  <a:pt x="800479" y="1099626"/>
                </a:cubicBezTo>
                <a:close/>
                <a:moveTo>
                  <a:pt x="6560093" y="968819"/>
                </a:moveTo>
                <a:cubicBezTo>
                  <a:pt x="6522594" y="982698"/>
                  <a:pt x="6485218" y="997778"/>
                  <a:pt x="6449537" y="1013304"/>
                </a:cubicBezTo>
                <a:cubicBezTo>
                  <a:pt x="6366328" y="1874332"/>
                  <a:pt x="6282014" y="2739334"/>
                  <a:pt x="6204671" y="3608673"/>
                </a:cubicBezTo>
                <a:cubicBezTo>
                  <a:pt x="6194471" y="3505586"/>
                  <a:pt x="6182777" y="3402725"/>
                  <a:pt x="6172592" y="3299792"/>
                </a:cubicBezTo>
                <a:cubicBezTo>
                  <a:pt x="6105956" y="2626336"/>
                  <a:pt x="6032555" y="1950433"/>
                  <a:pt x="5962112" y="1271165"/>
                </a:cubicBezTo>
                <a:cubicBezTo>
                  <a:pt x="5925586" y="1288421"/>
                  <a:pt x="5888884" y="1304534"/>
                  <a:pt x="5851687" y="1319632"/>
                </a:cubicBezTo>
                <a:cubicBezTo>
                  <a:pt x="5849784" y="2834840"/>
                  <a:pt x="5847882" y="4350047"/>
                  <a:pt x="5845979" y="5865254"/>
                </a:cubicBezTo>
                <a:cubicBezTo>
                  <a:pt x="5878672" y="5851980"/>
                  <a:pt x="5910898" y="5837958"/>
                  <a:pt x="5942991" y="5823057"/>
                </a:cubicBezTo>
                <a:cubicBezTo>
                  <a:pt x="5944537" y="4592982"/>
                  <a:pt x="5946083" y="3362908"/>
                  <a:pt x="5947629" y="2132833"/>
                </a:cubicBezTo>
                <a:cubicBezTo>
                  <a:pt x="6021717" y="2850230"/>
                  <a:pt x="6098483" y="3563957"/>
                  <a:pt x="6168361" y="4274967"/>
                </a:cubicBezTo>
                <a:cubicBezTo>
                  <a:pt x="6169041" y="4274553"/>
                  <a:pt x="6169722" y="4274140"/>
                  <a:pt x="6170401" y="4273726"/>
                </a:cubicBezTo>
                <a:cubicBezTo>
                  <a:pt x="6191425" y="4260920"/>
                  <a:pt x="6212508" y="4248500"/>
                  <a:pt x="6233655" y="4236491"/>
                </a:cubicBezTo>
                <a:cubicBezTo>
                  <a:pt x="6305425" y="3444322"/>
                  <a:pt x="6380962" y="2655675"/>
                  <a:pt x="6456837" y="1870411"/>
                </a:cubicBezTo>
                <a:cubicBezTo>
                  <a:pt x="6455294" y="3098706"/>
                  <a:pt x="6453751" y="4327001"/>
                  <a:pt x="6452208" y="5555296"/>
                </a:cubicBezTo>
                <a:cubicBezTo>
                  <a:pt x="6485369" y="5541038"/>
                  <a:pt x="6519826" y="5527235"/>
                  <a:pt x="6554386" y="5514446"/>
                </a:cubicBezTo>
                <a:cubicBezTo>
                  <a:pt x="6556288" y="3999237"/>
                  <a:pt x="6558191" y="2484028"/>
                  <a:pt x="6560093" y="968819"/>
                </a:cubicBezTo>
                <a:close/>
                <a:moveTo>
                  <a:pt x="2553638" y="914779"/>
                </a:moveTo>
                <a:cubicBezTo>
                  <a:pt x="2551739" y="2430003"/>
                  <a:pt x="2549840" y="3945228"/>
                  <a:pt x="2547942" y="5460452"/>
                </a:cubicBezTo>
                <a:cubicBezTo>
                  <a:pt x="2584236" y="5468036"/>
                  <a:pt x="2620502" y="5476041"/>
                  <a:pt x="2656741" y="5484413"/>
                </a:cubicBezTo>
                <a:cubicBezTo>
                  <a:pt x="2657622" y="4780836"/>
                  <a:pt x="2658504" y="4077258"/>
                  <a:pt x="2659386" y="3373681"/>
                </a:cubicBezTo>
                <a:cubicBezTo>
                  <a:pt x="2807224" y="3407835"/>
                  <a:pt x="2953890" y="3447900"/>
                  <a:pt x="3099561" y="3490259"/>
                </a:cubicBezTo>
                <a:cubicBezTo>
                  <a:pt x="3098679" y="4193837"/>
                  <a:pt x="3097797" y="4897415"/>
                  <a:pt x="3096916" y="5600993"/>
                </a:cubicBezTo>
                <a:cubicBezTo>
                  <a:pt x="3132224" y="5611260"/>
                  <a:pt x="3167458" y="5621659"/>
                  <a:pt x="3202600" y="5632134"/>
                </a:cubicBezTo>
                <a:cubicBezTo>
                  <a:pt x="3204499" y="4116909"/>
                  <a:pt x="3206398" y="2601684"/>
                  <a:pt x="3208297" y="1086458"/>
                </a:cubicBezTo>
                <a:cubicBezTo>
                  <a:pt x="3173156" y="1075983"/>
                  <a:pt x="3137921" y="1065584"/>
                  <a:pt x="3102612" y="1055317"/>
                </a:cubicBezTo>
                <a:cubicBezTo>
                  <a:pt x="3101815" y="1691351"/>
                  <a:pt x="3101018" y="2327386"/>
                  <a:pt x="3100221" y="2963420"/>
                </a:cubicBezTo>
                <a:cubicBezTo>
                  <a:pt x="2954550" y="2921061"/>
                  <a:pt x="2807884" y="2880996"/>
                  <a:pt x="2660046" y="2846842"/>
                </a:cubicBezTo>
                <a:cubicBezTo>
                  <a:pt x="2660843" y="2210808"/>
                  <a:pt x="2661640" y="1574774"/>
                  <a:pt x="2662437" y="938740"/>
                </a:cubicBezTo>
                <a:cubicBezTo>
                  <a:pt x="2626198" y="930368"/>
                  <a:pt x="2589932" y="922363"/>
                  <a:pt x="2553638" y="914779"/>
                </a:cubicBezTo>
                <a:close/>
                <a:moveTo>
                  <a:pt x="7937609" y="897144"/>
                </a:moveTo>
                <a:cubicBezTo>
                  <a:pt x="7935710" y="2412371"/>
                  <a:pt x="7933811" y="3927598"/>
                  <a:pt x="7931911" y="5442825"/>
                </a:cubicBezTo>
                <a:cubicBezTo>
                  <a:pt x="8023808" y="5460182"/>
                  <a:pt x="8115066" y="5480422"/>
                  <a:pt x="8205738" y="5502619"/>
                </a:cubicBezTo>
                <a:cubicBezTo>
                  <a:pt x="8290096" y="5523270"/>
                  <a:pt x="8361462" y="5453691"/>
                  <a:pt x="8421002" y="5291978"/>
                </a:cubicBezTo>
                <a:cubicBezTo>
                  <a:pt x="8480406" y="5130631"/>
                  <a:pt x="8525972" y="4884614"/>
                  <a:pt x="8557504" y="4553602"/>
                </a:cubicBezTo>
                <a:cubicBezTo>
                  <a:pt x="8589028" y="4222673"/>
                  <a:pt x="8605027" y="3817451"/>
                  <a:pt x="8605628" y="3337892"/>
                </a:cubicBezTo>
                <a:cubicBezTo>
                  <a:pt x="8606226" y="2860585"/>
                  <a:pt x="8591356" y="2447425"/>
                  <a:pt x="8560878" y="2098481"/>
                </a:cubicBezTo>
                <a:cubicBezTo>
                  <a:pt x="8530407" y="1749618"/>
                  <a:pt x="8485706" y="1477283"/>
                  <a:pt x="8426626" y="1281745"/>
                </a:cubicBezTo>
                <a:cubicBezTo>
                  <a:pt x="8367660" y="1086587"/>
                  <a:pt x="8296197" y="977687"/>
                  <a:pt x="8211436" y="956937"/>
                </a:cubicBezTo>
                <a:cubicBezTo>
                  <a:pt x="8120764" y="934741"/>
                  <a:pt x="8029507" y="914501"/>
                  <a:pt x="7937609" y="897144"/>
                </a:cubicBezTo>
                <a:close/>
                <a:moveTo>
                  <a:pt x="1255277" y="862753"/>
                </a:moveTo>
                <a:cubicBezTo>
                  <a:pt x="1242959" y="860224"/>
                  <a:pt x="1230386" y="860848"/>
                  <a:pt x="1217561" y="864665"/>
                </a:cubicBezTo>
                <a:cubicBezTo>
                  <a:pt x="1162273" y="881116"/>
                  <a:pt x="1115297" y="944269"/>
                  <a:pt x="1076442" y="1050567"/>
                </a:cubicBezTo>
                <a:cubicBezTo>
                  <a:pt x="1037312" y="1157621"/>
                  <a:pt x="1007965" y="1304355"/>
                  <a:pt x="987277" y="1489805"/>
                </a:cubicBezTo>
                <a:cubicBezTo>
                  <a:pt x="966561" y="1675504"/>
                  <a:pt x="955895" y="1897892"/>
                  <a:pt x="955571" y="2156808"/>
                </a:cubicBezTo>
                <a:cubicBezTo>
                  <a:pt x="955263" y="2402216"/>
                  <a:pt x="964200" y="2600807"/>
                  <a:pt x="981979" y="2752775"/>
                </a:cubicBezTo>
                <a:cubicBezTo>
                  <a:pt x="999780" y="2904937"/>
                  <a:pt x="1027216" y="3027004"/>
                  <a:pt x="1064703" y="3119176"/>
                </a:cubicBezTo>
                <a:cubicBezTo>
                  <a:pt x="1102471" y="3212042"/>
                  <a:pt x="1151365" y="3293305"/>
                  <a:pt x="1210865" y="3364835"/>
                </a:cubicBezTo>
                <a:cubicBezTo>
                  <a:pt x="1262127" y="3424312"/>
                  <a:pt x="1302189" y="3488887"/>
                  <a:pt x="1332690" y="3556821"/>
                </a:cubicBezTo>
                <a:cubicBezTo>
                  <a:pt x="1363422" y="3625269"/>
                  <a:pt x="1385737" y="3708825"/>
                  <a:pt x="1398947" y="3807405"/>
                </a:cubicBezTo>
                <a:cubicBezTo>
                  <a:pt x="1412170" y="3906073"/>
                  <a:pt x="1418766" y="4034229"/>
                  <a:pt x="1418569" y="4191831"/>
                </a:cubicBezTo>
                <a:cubicBezTo>
                  <a:pt x="1418340" y="4374198"/>
                  <a:pt x="1409530" y="4524993"/>
                  <a:pt x="1392416" y="4644367"/>
                </a:cubicBezTo>
                <a:cubicBezTo>
                  <a:pt x="1375282" y="4763882"/>
                  <a:pt x="1352145" y="4855496"/>
                  <a:pt x="1323854" y="4919509"/>
                </a:cubicBezTo>
                <a:cubicBezTo>
                  <a:pt x="1295513" y="4983637"/>
                  <a:pt x="1264940" y="5020260"/>
                  <a:pt x="1231349" y="5029910"/>
                </a:cubicBezTo>
                <a:cubicBezTo>
                  <a:pt x="1194810" y="5040408"/>
                  <a:pt x="1161196" y="5023359"/>
                  <a:pt x="1131036" y="4977082"/>
                </a:cubicBezTo>
                <a:cubicBezTo>
                  <a:pt x="1101184" y="4931278"/>
                  <a:pt x="1077890" y="4843105"/>
                  <a:pt x="1060133" y="4712496"/>
                </a:cubicBezTo>
                <a:cubicBezTo>
                  <a:pt x="1042401" y="4582067"/>
                  <a:pt x="1033945" y="4396434"/>
                  <a:pt x="1034246" y="4155529"/>
                </a:cubicBezTo>
                <a:cubicBezTo>
                  <a:pt x="999615" y="4169335"/>
                  <a:pt x="965088" y="4184156"/>
                  <a:pt x="930715" y="4199989"/>
                </a:cubicBezTo>
                <a:cubicBezTo>
                  <a:pt x="930292" y="4537706"/>
                  <a:pt x="943273" y="4806385"/>
                  <a:pt x="968864" y="5006437"/>
                </a:cubicBezTo>
                <a:cubicBezTo>
                  <a:pt x="994508" y="5206893"/>
                  <a:pt x="1029411" y="5347923"/>
                  <a:pt x="1073814" y="5429684"/>
                </a:cubicBezTo>
                <a:cubicBezTo>
                  <a:pt x="1118702" y="5512340"/>
                  <a:pt x="1169289" y="5544138"/>
                  <a:pt x="1226568" y="5527554"/>
                </a:cubicBezTo>
                <a:cubicBezTo>
                  <a:pt x="1282199" y="5511447"/>
                  <a:pt x="1332574" y="5451434"/>
                  <a:pt x="1378137" y="5344533"/>
                </a:cubicBezTo>
                <a:cubicBezTo>
                  <a:pt x="1423344" y="5238471"/>
                  <a:pt x="1459790" y="5087525"/>
                  <a:pt x="1486532" y="4890697"/>
                </a:cubicBezTo>
                <a:cubicBezTo>
                  <a:pt x="1513230" y="4694195"/>
                  <a:pt x="1526684" y="4449712"/>
                  <a:pt x="1527051" y="4157024"/>
                </a:cubicBezTo>
                <a:cubicBezTo>
                  <a:pt x="1527395" y="3882347"/>
                  <a:pt x="1518409" y="3661895"/>
                  <a:pt x="1499855" y="3495815"/>
                </a:cubicBezTo>
                <a:cubicBezTo>
                  <a:pt x="1481319" y="3329899"/>
                  <a:pt x="1452415" y="3196336"/>
                  <a:pt x="1412937" y="3095604"/>
                </a:cubicBezTo>
                <a:cubicBezTo>
                  <a:pt x="1373722" y="2995542"/>
                  <a:pt x="1323213" y="2905397"/>
                  <a:pt x="1260838" y="2827259"/>
                </a:cubicBezTo>
                <a:cubicBezTo>
                  <a:pt x="1207662" y="2763654"/>
                  <a:pt x="1165545" y="2701607"/>
                  <a:pt x="1136044" y="2639369"/>
                </a:cubicBezTo>
                <a:cubicBezTo>
                  <a:pt x="1106756" y="2577581"/>
                  <a:pt x="1086592" y="2504511"/>
                  <a:pt x="1074726" y="2420010"/>
                </a:cubicBezTo>
                <a:cubicBezTo>
                  <a:pt x="1062871" y="2335588"/>
                  <a:pt x="1057245" y="2226959"/>
                  <a:pt x="1057411" y="2094124"/>
                </a:cubicBezTo>
                <a:cubicBezTo>
                  <a:pt x="1057690" y="1871230"/>
                  <a:pt x="1071090" y="1696494"/>
                  <a:pt x="1098946" y="1570529"/>
                </a:cubicBezTo>
                <a:cubicBezTo>
                  <a:pt x="1126747" y="1444809"/>
                  <a:pt x="1166242" y="1372802"/>
                  <a:pt x="1217537" y="1357555"/>
                </a:cubicBezTo>
                <a:cubicBezTo>
                  <a:pt x="1266874" y="1342890"/>
                  <a:pt x="1308200" y="1398647"/>
                  <a:pt x="1342113" y="1522160"/>
                </a:cubicBezTo>
                <a:cubicBezTo>
                  <a:pt x="1376187" y="1646260"/>
                  <a:pt x="1393292" y="1836790"/>
                  <a:pt x="1392566" y="2093538"/>
                </a:cubicBezTo>
                <a:cubicBezTo>
                  <a:pt x="1429061" y="2086034"/>
                  <a:pt x="1465639" y="2079511"/>
                  <a:pt x="1502246" y="2073934"/>
                </a:cubicBezTo>
                <a:cubicBezTo>
                  <a:pt x="1502599" y="1792503"/>
                  <a:pt x="1489838" y="1559257"/>
                  <a:pt x="1463828" y="1374460"/>
                </a:cubicBezTo>
                <a:cubicBezTo>
                  <a:pt x="1437865" y="1189988"/>
                  <a:pt x="1402855" y="1054965"/>
                  <a:pt x="1359253" y="969631"/>
                </a:cubicBezTo>
                <a:cubicBezTo>
                  <a:pt x="1326899" y="906311"/>
                  <a:pt x="1292232" y="870341"/>
                  <a:pt x="1255277" y="862753"/>
                </a:cubicBezTo>
                <a:close/>
                <a:moveTo>
                  <a:pt x="1842899" y="835432"/>
                </a:moveTo>
                <a:cubicBezTo>
                  <a:pt x="1842686" y="1005416"/>
                  <a:pt x="1842473" y="1175400"/>
                  <a:pt x="1842260" y="1345384"/>
                </a:cubicBezTo>
                <a:cubicBezTo>
                  <a:pt x="1921225" y="1344893"/>
                  <a:pt x="2000288" y="1348057"/>
                  <a:pt x="2078943" y="1354281"/>
                </a:cubicBezTo>
                <a:cubicBezTo>
                  <a:pt x="2077258" y="2699520"/>
                  <a:pt x="2075572" y="4044760"/>
                  <a:pt x="2073886" y="5390000"/>
                </a:cubicBezTo>
                <a:cubicBezTo>
                  <a:pt x="2110638" y="5392908"/>
                  <a:pt x="2147378" y="5396487"/>
                  <a:pt x="2184089" y="5400680"/>
                </a:cubicBezTo>
                <a:cubicBezTo>
                  <a:pt x="2185775" y="4055440"/>
                  <a:pt x="2187461" y="2710200"/>
                  <a:pt x="2189146" y="1364960"/>
                </a:cubicBezTo>
                <a:cubicBezTo>
                  <a:pt x="2267572" y="1373917"/>
                  <a:pt x="2345323" y="1385594"/>
                  <a:pt x="2422911" y="1399466"/>
                </a:cubicBezTo>
                <a:cubicBezTo>
                  <a:pt x="2423124" y="1229482"/>
                  <a:pt x="2423337" y="1059497"/>
                  <a:pt x="2423550" y="889513"/>
                </a:cubicBezTo>
                <a:cubicBezTo>
                  <a:pt x="2232083" y="855280"/>
                  <a:pt x="2037468" y="834220"/>
                  <a:pt x="1842899" y="835432"/>
                </a:cubicBezTo>
                <a:close/>
                <a:moveTo>
                  <a:pt x="7118645" y="783733"/>
                </a:moveTo>
                <a:cubicBezTo>
                  <a:pt x="7032117" y="791319"/>
                  <a:pt x="6959374" y="902324"/>
                  <a:pt x="6901360" y="1110650"/>
                </a:cubicBezTo>
                <a:cubicBezTo>
                  <a:pt x="6842998" y="1320230"/>
                  <a:pt x="6799866" y="1604943"/>
                  <a:pt x="6770457" y="1963360"/>
                </a:cubicBezTo>
                <a:cubicBezTo>
                  <a:pt x="6741011" y="2322218"/>
                  <a:pt x="6725816" y="2731445"/>
                  <a:pt x="6725240" y="3190737"/>
                </a:cubicBezTo>
                <a:cubicBezTo>
                  <a:pt x="6724663" y="3650029"/>
                  <a:pt x="6738886" y="4050168"/>
                  <a:pt x="6767411" y="4391531"/>
                </a:cubicBezTo>
                <a:cubicBezTo>
                  <a:pt x="6795974" y="4733335"/>
                  <a:pt x="6838784" y="4997091"/>
                  <a:pt x="6896254" y="5183501"/>
                </a:cubicBezTo>
                <a:cubicBezTo>
                  <a:pt x="6954204" y="5371473"/>
                  <a:pt x="7026266" y="5458557"/>
                  <a:pt x="7112795" y="5450975"/>
                </a:cubicBezTo>
                <a:cubicBezTo>
                  <a:pt x="7199390" y="5443387"/>
                  <a:pt x="7272238" y="5343276"/>
                  <a:pt x="7331238" y="5144657"/>
                </a:cubicBezTo>
                <a:cubicBezTo>
                  <a:pt x="7389879" y="4947252"/>
                  <a:pt x="7434494" y="4675162"/>
                  <a:pt x="7464810" y="4327548"/>
                </a:cubicBezTo>
                <a:cubicBezTo>
                  <a:pt x="7495100" y="3980244"/>
                  <a:pt x="7510526" y="3577060"/>
                  <a:pt x="7511102" y="3117765"/>
                </a:cubicBezTo>
                <a:cubicBezTo>
                  <a:pt x="7511677" y="2658469"/>
                  <a:pt x="7497292" y="2252255"/>
                  <a:pt x="7467854" y="1899360"/>
                </a:cubicBezTo>
                <a:cubicBezTo>
                  <a:pt x="7438442" y="1546777"/>
                  <a:pt x="7394841" y="1270621"/>
                  <a:pt x="7336343" y="1071789"/>
                </a:cubicBezTo>
                <a:cubicBezTo>
                  <a:pt x="7278201" y="874166"/>
                  <a:pt x="7205240" y="776141"/>
                  <a:pt x="7118645" y="78373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84925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500">
        <p159:morph option="byObject"/>
      </p:transition>
    </mc:Choice>
    <mc:Fallback xmlns="">
      <p:transition spd="slow" advClick="0" advTm="3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" dur="6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7" presetClass="path" presetSubtype="0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54167E-6 -2.59259E-6 L -3.54167E-6 -0.52708 C -3.54167E-6 -0.76319 -0.61836 -1.05393 -1.11992 -1.05393 L -2.23971 -1.05393 " pathEditMode="relative" rAng="0" ptsTypes="AAAA">
                                      <p:cBhvr>
                                        <p:cTn id="1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92" y="-5270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-1.03241 L 0 -0.03241 " pathEditMode="fixed" rAng="0" ptsTypes="AA">
                                      <p:cBhvr>
                                        <p:cTn id="21" dur="45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 animBg="1"/>
      <p:bldP spid="39" grpId="1" animBg="1"/>
      <p:bldP spid="39" grpId="2" animBg="1"/>
      <p:bldP spid="46" grpId="0" animBg="1"/>
      <p:bldP spid="46" grpId="1" animBg="1"/>
      <p:bldP spid="47" grpId="0" animBg="1"/>
      <p:bldP spid="47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1F428C-31F8-A64B-5C6F-28B9E441F16D}"/>
              </a:ext>
            </a:extLst>
          </p:cNvPr>
          <p:cNvSpPr txBox="1"/>
          <p:nvPr/>
        </p:nvSpPr>
        <p:spPr>
          <a:xfrm>
            <a:off x="3416300" y="431800"/>
            <a:ext cx="535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End of demo, click to exit.</a:t>
            </a:r>
            <a:endParaRPr lang="en-AU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93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ndAc>
          <p:endSnd/>
        </p:sndAc>
      </p:transition>
    </mc:Choice>
    <mc:Fallback>
      <p:transition>
        <p:sndAc>
          <p:endSnd/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6FA42-6557-8E2F-ED76-1C5AA43C2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!!RM!!">
            <a:extLst>
              <a:ext uri="{FF2B5EF4-FFF2-40B4-BE49-F238E27FC236}">
                <a16:creationId xmlns:a16="http://schemas.microsoft.com/office/drawing/2014/main" id="{DEEE1BC4-17F6-FC8B-8E57-DC16AADD8B36}"/>
              </a:ext>
            </a:extLst>
          </p:cNvPr>
          <p:cNvCxnSpPr>
            <a:cxnSpLocks/>
          </p:cNvCxnSpPr>
          <p:nvPr/>
        </p:nvCxnSpPr>
        <p:spPr>
          <a:xfrm rot="5400000">
            <a:off x="4570646" y="3502603"/>
            <a:ext cx="30507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TFR!!">
            <a:extLst>
              <a:ext uri="{FF2B5EF4-FFF2-40B4-BE49-F238E27FC236}">
                <a16:creationId xmlns:a16="http://schemas.microsoft.com/office/drawing/2014/main" id="{B240EEAB-AEAE-74EF-67B3-1866D033CA7F}"/>
              </a:ext>
            </a:extLst>
          </p:cNvPr>
          <p:cNvCxnSpPr>
            <a:cxnSpLocks/>
          </p:cNvCxnSpPr>
          <p:nvPr/>
        </p:nvCxnSpPr>
        <p:spPr>
          <a:xfrm>
            <a:off x="7617776" y="1977248"/>
            <a:ext cx="0" cy="30507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!!BBL!!">
            <a:extLst>
              <a:ext uri="{FF2B5EF4-FFF2-40B4-BE49-F238E27FC236}">
                <a16:creationId xmlns:a16="http://schemas.microsoft.com/office/drawing/2014/main" id="{7B734B62-3B9B-9E91-5373-7F8B01B6CF50}"/>
              </a:ext>
            </a:extLst>
          </p:cNvPr>
          <p:cNvCxnSpPr>
            <a:cxnSpLocks/>
          </p:cNvCxnSpPr>
          <p:nvPr/>
        </p:nvCxnSpPr>
        <p:spPr>
          <a:xfrm flipV="1">
            <a:off x="4607597" y="1977248"/>
            <a:ext cx="0" cy="3050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579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450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954B4-A7E9-E893-15B4-E9D510CF4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1">
            <a:extLst>
              <a:ext uri="{FF2B5EF4-FFF2-40B4-BE49-F238E27FC236}">
                <a16:creationId xmlns:a16="http://schemas.microsoft.com/office/drawing/2014/main" id="{8DC8A11A-EB25-4C7B-AF8C-58A6426562BE}"/>
              </a:ext>
            </a:extLst>
          </p:cNvPr>
          <p:cNvSpPr/>
          <p:nvPr/>
        </p:nvSpPr>
        <p:spPr>
          <a:xfrm>
            <a:off x="5296725" y="3680574"/>
            <a:ext cx="60172" cy="381000"/>
          </a:xfrm>
          <a:custGeom>
            <a:avLst/>
            <a:gdLst>
              <a:gd name="connsiteX0" fmla="*/ 0 w 60172"/>
              <a:gd name="connsiteY0" fmla="*/ 266700 h 381000"/>
              <a:gd name="connsiteX1" fmla="*/ 60172 w 60172"/>
              <a:gd name="connsiteY1" fmla="*/ 266700 h 381000"/>
              <a:gd name="connsiteX2" fmla="*/ 60172 w 60172"/>
              <a:gd name="connsiteY2" fmla="*/ 381000 h 381000"/>
              <a:gd name="connsiteX3" fmla="*/ 38100 w 60172"/>
              <a:gd name="connsiteY3" fmla="*/ 381000 h 381000"/>
              <a:gd name="connsiteX4" fmla="*/ 38100 w 60172"/>
              <a:gd name="connsiteY4" fmla="*/ 342900 h 381000"/>
              <a:gd name="connsiteX5" fmla="*/ 0 w 60172"/>
              <a:gd name="connsiteY5" fmla="*/ 342900 h 381000"/>
              <a:gd name="connsiteX6" fmla="*/ 38100 w 60172"/>
              <a:gd name="connsiteY6" fmla="*/ 0 h 381000"/>
              <a:gd name="connsiteX7" fmla="*/ 60172 w 60172"/>
              <a:gd name="connsiteY7" fmla="*/ 0 h 381000"/>
              <a:gd name="connsiteX8" fmla="*/ 60172 w 60172"/>
              <a:gd name="connsiteY8" fmla="*/ 152400 h 381000"/>
              <a:gd name="connsiteX9" fmla="*/ 38100 w 60172"/>
              <a:gd name="connsiteY9" fmla="*/ 152400 h 381000"/>
              <a:gd name="connsiteX10" fmla="*/ 38100 w 60172"/>
              <a:gd name="connsiteY10" fmla="*/ 114300 h 381000"/>
              <a:gd name="connsiteX11" fmla="*/ 0 w 60172"/>
              <a:gd name="connsiteY11" fmla="*/ 114300 h 381000"/>
              <a:gd name="connsiteX12" fmla="*/ 0 w 60172"/>
              <a:gd name="connsiteY12" fmla="*/ 38100 h 381000"/>
              <a:gd name="connsiteX13" fmla="*/ 38100 w 60172"/>
              <a:gd name="connsiteY13" fmla="*/ 381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172" h="381000">
                <a:moveTo>
                  <a:pt x="0" y="266700"/>
                </a:moveTo>
                <a:lnTo>
                  <a:pt x="60172" y="266700"/>
                </a:lnTo>
                <a:lnTo>
                  <a:pt x="60172" y="381000"/>
                </a:lnTo>
                <a:lnTo>
                  <a:pt x="38100" y="381000"/>
                </a:lnTo>
                <a:lnTo>
                  <a:pt x="38100" y="342900"/>
                </a:lnTo>
                <a:lnTo>
                  <a:pt x="0" y="342900"/>
                </a:lnTo>
                <a:close/>
                <a:moveTo>
                  <a:pt x="38100" y="0"/>
                </a:moveTo>
                <a:lnTo>
                  <a:pt x="60172" y="0"/>
                </a:lnTo>
                <a:lnTo>
                  <a:pt x="60172" y="152400"/>
                </a:lnTo>
                <a:lnTo>
                  <a:pt x="38100" y="152400"/>
                </a:lnTo>
                <a:lnTo>
                  <a:pt x="38100" y="114300"/>
                </a:lnTo>
                <a:lnTo>
                  <a:pt x="0" y="114300"/>
                </a:lnTo>
                <a:lnTo>
                  <a:pt x="0" y="38100"/>
                </a:lnTo>
                <a:lnTo>
                  <a:pt x="38100" y="38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68DFF49D-8E12-141C-1089-9ED20814882F}"/>
              </a:ext>
            </a:extLst>
          </p:cNvPr>
          <p:cNvSpPr/>
          <p:nvPr/>
        </p:nvSpPr>
        <p:spPr>
          <a:xfrm>
            <a:off x="4600784" y="3622675"/>
            <a:ext cx="754341" cy="498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: Shape 2">
            <a:extLst>
              <a:ext uri="{FF2B5EF4-FFF2-40B4-BE49-F238E27FC236}">
                <a16:creationId xmlns:a16="http://schemas.microsoft.com/office/drawing/2014/main" id="{F6C8C14C-020A-A5BD-8F8E-CFECF22B7026}"/>
              </a:ext>
            </a:extLst>
          </p:cNvPr>
          <p:cNvSpPr/>
          <p:nvPr/>
        </p:nvSpPr>
        <p:spPr>
          <a:xfrm>
            <a:off x="5356893" y="3680573"/>
            <a:ext cx="747538" cy="381000"/>
          </a:xfrm>
          <a:custGeom>
            <a:avLst/>
            <a:gdLst>
              <a:gd name="connsiteX0" fmla="*/ 625632 w 747538"/>
              <a:gd name="connsiteY0" fmla="*/ 0 h 381000"/>
              <a:gd name="connsiteX1" fmla="*/ 747538 w 747538"/>
              <a:gd name="connsiteY1" fmla="*/ 0 h 381000"/>
              <a:gd name="connsiteX2" fmla="*/ 747538 w 747538"/>
              <a:gd name="connsiteY2" fmla="*/ 38100 h 381000"/>
              <a:gd name="connsiteX3" fmla="*/ 739932 w 747538"/>
              <a:gd name="connsiteY3" fmla="*/ 38100 h 381000"/>
              <a:gd name="connsiteX4" fmla="*/ 739932 w 747538"/>
              <a:gd name="connsiteY4" fmla="*/ 152400 h 381000"/>
              <a:gd name="connsiteX5" fmla="*/ 747538 w 747538"/>
              <a:gd name="connsiteY5" fmla="*/ 152400 h 381000"/>
              <a:gd name="connsiteX6" fmla="*/ 747538 w 747538"/>
              <a:gd name="connsiteY6" fmla="*/ 190500 h 381000"/>
              <a:gd name="connsiteX7" fmla="*/ 739932 w 747538"/>
              <a:gd name="connsiteY7" fmla="*/ 190500 h 381000"/>
              <a:gd name="connsiteX8" fmla="*/ 739932 w 747538"/>
              <a:gd name="connsiteY8" fmla="*/ 381000 h 381000"/>
              <a:gd name="connsiteX9" fmla="*/ 625632 w 747538"/>
              <a:gd name="connsiteY9" fmla="*/ 381000 h 381000"/>
              <a:gd name="connsiteX10" fmla="*/ 625632 w 747538"/>
              <a:gd name="connsiteY10" fmla="*/ 342900 h 381000"/>
              <a:gd name="connsiteX11" fmla="*/ 663732 w 747538"/>
              <a:gd name="connsiteY11" fmla="*/ 342900 h 381000"/>
              <a:gd name="connsiteX12" fmla="*/ 663732 w 747538"/>
              <a:gd name="connsiteY12" fmla="*/ 38100 h 381000"/>
              <a:gd name="connsiteX13" fmla="*/ 625632 w 747538"/>
              <a:gd name="connsiteY13" fmla="*/ 38100 h 381000"/>
              <a:gd name="connsiteX14" fmla="*/ 358932 w 747538"/>
              <a:gd name="connsiteY14" fmla="*/ 0 h 381000"/>
              <a:gd name="connsiteX15" fmla="*/ 511332 w 747538"/>
              <a:gd name="connsiteY15" fmla="*/ 0 h 381000"/>
              <a:gd name="connsiteX16" fmla="*/ 511332 w 747538"/>
              <a:gd name="connsiteY16" fmla="*/ 38100 h 381000"/>
              <a:gd name="connsiteX17" fmla="*/ 473232 w 747538"/>
              <a:gd name="connsiteY17" fmla="*/ 38100 h 381000"/>
              <a:gd name="connsiteX18" fmla="*/ 473232 w 747538"/>
              <a:gd name="connsiteY18" fmla="*/ 342900 h 381000"/>
              <a:gd name="connsiteX19" fmla="*/ 511332 w 747538"/>
              <a:gd name="connsiteY19" fmla="*/ 342900 h 381000"/>
              <a:gd name="connsiteX20" fmla="*/ 511332 w 747538"/>
              <a:gd name="connsiteY20" fmla="*/ 381000 h 381000"/>
              <a:gd name="connsiteX21" fmla="*/ 358932 w 747538"/>
              <a:gd name="connsiteY21" fmla="*/ 381000 h 381000"/>
              <a:gd name="connsiteX22" fmla="*/ 358932 w 747538"/>
              <a:gd name="connsiteY22" fmla="*/ 342900 h 381000"/>
              <a:gd name="connsiteX23" fmla="*/ 397032 w 747538"/>
              <a:gd name="connsiteY23" fmla="*/ 342900 h 381000"/>
              <a:gd name="connsiteX24" fmla="*/ 397032 w 747538"/>
              <a:gd name="connsiteY24" fmla="*/ 38100 h 381000"/>
              <a:gd name="connsiteX25" fmla="*/ 358932 w 747538"/>
              <a:gd name="connsiteY25" fmla="*/ 38100 h 381000"/>
              <a:gd name="connsiteX26" fmla="*/ 0 w 747538"/>
              <a:gd name="connsiteY26" fmla="*/ 0 h 381000"/>
              <a:gd name="connsiteX27" fmla="*/ 168432 w 747538"/>
              <a:gd name="connsiteY27" fmla="*/ 0 h 381000"/>
              <a:gd name="connsiteX28" fmla="*/ 168432 w 747538"/>
              <a:gd name="connsiteY28" fmla="*/ 38100 h 381000"/>
              <a:gd name="connsiteX29" fmla="*/ 206532 w 747538"/>
              <a:gd name="connsiteY29" fmla="*/ 38100 h 381000"/>
              <a:gd name="connsiteX30" fmla="*/ 206532 w 747538"/>
              <a:gd name="connsiteY30" fmla="*/ 114300 h 381000"/>
              <a:gd name="connsiteX31" fmla="*/ 130332 w 747538"/>
              <a:gd name="connsiteY31" fmla="*/ 114300 h 381000"/>
              <a:gd name="connsiteX32" fmla="*/ 130332 w 747538"/>
              <a:gd name="connsiteY32" fmla="*/ 38100 h 381000"/>
              <a:gd name="connsiteX33" fmla="*/ 16032 w 747538"/>
              <a:gd name="connsiteY33" fmla="*/ 38100 h 381000"/>
              <a:gd name="connsiteX34" fmla="*/ 16032 w 747538"/>
              <a:gd name="connsiteY34" fmla="*/ 114300 h 381000"/>
              <a:gd name="connsiteX35" fmla="*/ 54132 w 747538"/>
              <a:gd name="connsiteY35" fmla="*/ 114300 h 381000"/>
              <a:gd name="connsiteX36" fmla="*/ 54132 w 747538"/>
              <a:gd name="connsiteY36" fmla="*/ 152400 h 381000"/>
              <a:gd name="connsiteX37" fmla="*/ 130332 w 747538"/>
              <a:gd name="connsiteY37" fmla="*/ 152400 h 381000"/>
              <a:gd name="connsiteX38" fmla="*/ 130332 w 747538"/>
              <a:gd name="connsiteY38" fmla="*/ 190500 h 381000"/>
              <a:gd name="connsiteX39" fmla="*/ 168432 w 747538"/>
              <a:gd name="connsiteY39" fmla="*/ 190500 h 381000"/>
              <a:gd name="connsiteX40" fmla="*/ 168432 w 747538"/>
              <a:gd name="connsiteY40" fmla="*/ 228600 h 381000"/>
              <a:gd name="connsiteX41" fmla="*/ 206532 w 747538"/>
              <a:gd name="connsiteY41" fmla="*/ 228600 h 381000"/>
              <a:gd name="connsiteX42" fmla="*/ 206532 w 747538"/>
              <a:gd name="connsiteY42" fmla="*/ 342900 h 381000"/>
              <a:gd name="connsiteX43" fmla="*/ 168432 w 747538"/>
              <a:gd name="connsiteY43" fmla="*/ 342900 h 381000"/>
              <a:gd name="connsiteX44" fmla="*/ 168432 w 747538"/>
              <a:gd name="connsiteY44" fmla="*/ 381000 h 381000"/>
              <a:gd name="connsiteX45" fmla="*/ 0 w 747538"/>
              <a:gd name="connsiteY45" fmla="*/ 381000 h 381000"/>
              <a:gd name="connsiteX46" fmla="*/ 0 w 747538"/>
              <a:gd name="connsiteY46" fmla="*/ 266700 h 381000"/>
              <a:gd name="connsiteX47" fmla="*/ 16032 w 747538"/>
              <a:gd name="connsiteY47" fmla="*/ 266700 h 381000"/>
              <a:gd name="connsiteX48" fmla="*/ 16032 w 747538"/>
              <a:gd name="connsiteY48" fmla="*/ 342900 h 381000"/>
              <a:gd name="connsiteX49" fmla="*/ 130332 w 747538"/>
              <a:gd name="connsiteY49" fmla="*/ 342900 h 381000"/>
              <a:gd name="connsiteX50" fmla="*/ 130332 w 747538"/>
              <a:gd name="connsiteY50" fmla="*/ 228600 h 381000"/>
              <a:gd name="connsiteX51" fmla="*/ 92232 w 747538"/>
              <a:gd name="connsiteY51" fmla="*/ 228600 h 381000"/>
              <a:gd name="connsiteX52" fmla="*/ 92232 w 747538"/>
              <a:gd name="connsiteY52" fmla="*/ 190500 h 381000"/>
              <a:gd name="connsiteX53" fmla="*/ 16032 w 747538"/>
              <a:gd name="connsiteY53" fmla="*/ 190500 h 381000"/>
              <a:gd name="connsiteX54" fmla="*/ 16032 w 747538"/>
              <a:gd name="connsiteY54" fmla="*/ 152400 h 381000"/>
              <a:gd name="connsiteX55" fmla="*/ 0 w 747538"/>
              <a:gd name="connsiteY55" fmla="*/ 1524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47538" h="381000">
                <a:moveTo>
                  <a:pt x="625632" y="0"/>
                </a:moveTo>
                <a:lnTo>
                  <a:pt x="747538" y="0"/>
                </a:lnTo>
                <a:lnTo>
                  <a:pt x="747538" y="38100"/>
                </a:lnTo>
                <a:lnTo>
                  <a:pt x="739932" y="38100"/>
                </a:lnTo>
                <a:lnTo>
                  <a:pt x="739932" y="152400"/>
                </a:lnTo>
                <a:lnTo>
                  <a:pt x="747538" y="152400"/>
                </a:lnTo>
                <a:lnTo>
                  <a:pt x="747538" y="190500"/>
                </a:lnTo>
                <a:lnTo>
                  <a:pt x="739932" y="190500"/>
                </a:lnTo>
                <a:lnTo>
                  <a:pt x="739932" y="381000"/>
                </a:lnTo>
                <a:lnTo>
                  <a:pt x="625632" y="381000"/>
                </a:lnTo>
                <a:lnTo>
                  <a:pt x="625632" y="342900"/>
                </a:lnTo>
                <a:lnTo>
                  <a:pt x="663732" y="342900"/>
                </a:lnTo>
                <a:lnTo>
                  <a:pt x="663732" y="38100"/>
                </a:lnTo>
                <a:lnTo>
                  <a:pt x="625632" y="38100"/>
                </a:lnTo>
                <a:close/>
                <a:moveTo>
                  <a:pt x="358932" y="0"/>
                </a:moveTo>
                <a:lnTo>
                  <a:pt x="511332" y="0"/>
                </a:lnTo>
                <a:lnTo>
                  <a:pt x="511332" y="38100"/>
                </a:lnTo>
                <a:lnTo>
                  <a:pt x="473232" y="38100"/>
                </a:lnTo>
                <a:lnTo>
                  <a:pt x="473232" y="342900"/>
                </a:lnTo>
                <a:lnTo>
                  <a:pt x="511332" y="342900"/>
                </a:lnTo>
                <a:lnTo>
                  <a:pt x="511332" y="381000"/>
                </a:lnTo>
                <a:lnTo>
                  <a:pt x="358932" y="381000"/>
                </a:lnTo>
                <a:lnTo>
                  <a:pt x="358932" y="342900"/>
                </a:lnTo>
                <a:lnTo>
                  <a:pt x="397032" y="342900"/>
                </a:lnTo>
                <a:lnTo>
                  <a:pt x="397032" y="38100"/>
                </a:lnTo>
                <a:lnTo>
                  <a:pt x="358932" y="38100"/>
                </a:lnTo>
                <a:close/>
                <a:moveTo>
                  <a:pt x="0" y="0"/>
                </a:moveTo>
                <a:lnTo>
                  <a:pt x="168432" y="0"/>
                </a:lnTo>
                <a:lnTo>
                  <a:pt x="168432" y="38100"/>
                </a:lnTo>
                <a:lnTo>
                  <a:pt x="206532" y="38100"/>
                </a:lnTo>
                <a:lnTo>
                  <a:pt x="206532" y="114300"/>
                </a:lnTo>
                <a:lnTo>
                  <a:pt x="130332" y="114300"/>
                </a:lnTo>
                <a:lnTo>
                  <a:pt x="130332" y="38100"/>
                </a:lnTo>
                <a:lnTo>
                  <a:pt x="16032" y="38100"/>
                </a:lnTo>
                <a:lnTo>
                  <a:pt x="16032" y="114300"/>
                </a:lnTo>
                <a:lnTo>
                  <a:pt x="54132" y="114300"/>
                </a:lnTo>
                <a:lnTo>
                  <a:pt x="54132" y="152400"/>
                </a:lnTo>
                <a:lnTo>
                  <a:pt x="130332" y="152400"/>
                </a:lnTo>
                <a:lnTo>
                  <a:pt x="130332" y="190500"/>
                </a:lnTo>
                <a:lnTo>
                  <a:pt x="168432" y="190500"/>
                </a:lnTo>
                <a:lnTo>
                  <a:pt x="168432" y="228600"/>
                </a:lnTo>
                <a:lnTo>
                  <a:pt x="206532" y="228600"/>
                </a:lnTo>
                <a:lnTo>
                  <a:pt x="206532" y="342900"/>
                </a:lnTo>
                <a:lnTo>
                  <a:pt x="168432" y="342900"/>
                </a:lnTo>
                <a:lnTo>
                  <a:pt x="168432" y="381000"/>
                </a:lnTo>
                <a:lnTo>
                  <a:pt x="0" y="381000"/>
                </a:lnTo>
                <a:lnTo>
                  <a:pt x="0" y="266700"/>
                </a:lnTo>
                <a:lnTo>
                  <a:pt x="16032" y="266700"/>
                </a:lnTo>
                <a:lnTo>
                  <a:pt x="16032" y="342900"/>
                </a:lnTo>
                <a:lnTo>
                  <a:pt x="130332" y="342900"/>
                </a:lnTo>
                <a:lnTo>
                  <a:pt x="130332" y="228600"/>
                </a:lnTo>
                <a:lnTo>
                  <a:pt x="92232" y="228600"/>
                </a:lnTo>
                <a:lnTo>
                  <a:pt x="92232" y="190500"/>
                </a:lnTo>
                <a:lnTo>
                  <a:pt x="16032" y="190500"/>
                </a:lnTo>
                <a:lnTo>
                  <a:pt x="16032" y="152400"/>
                </a:lnTo>
                <a:lnTo>
                  <a:pt x="0" y="152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361283AE-1629-3603-8355-4F976CA9DEB4}"/>
              </a:ext>
            </a:extLst>
          </p:cNvPr>
          <p:cNvSpPr/>
          <p:nvPr/>
        </p:nvSpPr>
        <p:spPr>
          <a:xfrm>
            <a:off x="5352905" y="3622675"/>
            <a:ext cx="740869" cy="498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: Shape 3">
            <a:extLst>
              <a:ext uri="{FF2B5EF4-FFF2-40B4-BE49-F238E27FC236}">
                <a16:creationId xmlns:a16="http://schemas.microsoft.com/office/drawing/2014/main" id="{4105BB9D-181F-C547-02EC-5E0144BF4955}"/>
              </a:ext>
            </a:extLst>
          </p:cNvPr>
          <p:cNvSpPr/>
          <p:nvPr/>
        </p:nvSpPr>
        <p:spPr>
          <a:xfrm>
            <a:off x="6104431" y="3680573"/>
            <a:ext cx="738644" cy="381000"/>
          </a:xfrm>
          <a:custGeom>
            <a:avLst/>
            <a:gdLst>
              <a:gd name="connsiteX0" fmla="*/ 563894 w 738644"/>
              <a:gd name="connsiteY0" fmla="*/ 0 h 381000"/>
              <a:gd name="connsiteX1" fmla="*/ 640094 w 738644"/>
              <a:gd name="connsiteY1" fmla="*/ 0 h 381000"/>
              <a:gd name="connsiteX2" fmla="*/ 640094 w 738644"/>
              <a:gd name="connsiteY2" fmla="*/ 266700 h 381000"/>
              <a:gd name="connsiteX3" fmla="*/ 678194 w 738644"/>
              <a:gd name="connsiteY3" fmla="*/ 266700 h 381000"/>
              <a:gd name="connsiteX4" fmla="*/ 678194 w 738644"/>
              <a:gd name="connsiteY4" fmla="*/ 152400 h 381000"/>
              <a:gd name="connsiteX5" fmla="*/ 716294 w 738644"/>
              <a:gd name="connsiteY5" fmla="*/ 152400 h 381000"/>
              <a:gd name="connsiteX6" fmla="*/ 716294 w 738644"/>
              <a:gd name="connsiteY6" fmla="*/ 266700 h 381000"/>
              <a:gd name="connsiteX7" fmla="*/ 738644 w 738644"/>
              <a:gd name="connsiteY7" fmla="*/ 266700 h 381000"/>
              <a:gd name="connsiteX8" fmla="*/ 738644 w 738644"/>
              <a:gd name="connsiteY8" fmla="*/ 381000 h 381000"/>
              <a:gd name="connsiteX9" fmla="*/ 716294 w 738644"/>
              <a:gd name="connsiteY9" fmla="*/ 381000 h 381000"/>
              <a:gd name="connsiteX10" fmla="*/ 716294 w 738644"/>
              <a:gd name="connsiteY10" fmla="*/ 304800 h 381000"/>
              <a:gd name="connsiteX11" fmla="*/ 678194 w 738644"/>
              <a:gd name="connsiteY11" fmla="*/ 304800 h 381000"/>
              <a:gd name="connsiteX12" fmla="*/ 678194 w 738644"/>
              <a:gd name="connsiteY12" fmla="*/ 381000 h 381000"/>
              <a:gd name="connsiteX13" fmla="*/ 601994 w 738644"/>
              <a:gd name="connsiteY13" fmla="*/ 381000 h 381000"/>
              <a:gd name="connsiteX14" fmla="*/ 601994 w 738644"/>
              <a:gd name="connsiteY14" fmla="*/ 342900 h 381000"/>
              <a:gd name="connsiteX15" fmla="*/ 563894 w 738644"/>
              <a:gd name="connsiteY15" fmla="*/ 342900 h 381000"/>
              <a:gd name="connsiteX16" fmla="*/ 0 w 738644"/>
              <a:gd name="connsiteY16" fmla="*/ 0 h 381000"/>
              <a:gd name="connsiteX17" fmla="*/ 106694 w 738644"/>
              <a:gd name="connsiteY17" fmla="*/ 0 h 381000"/>
              <a:gd name="connsiteX18" fmla="*/ 106694 w 738644"/>
              <a:gd name="connsiteY18" fmla="*/ 38100 h 381000"/>
              <a:gd name="connsiteX19" fmla="*/ 144794 w 738644"/>
              <a:gd name="connsiteY19" fmla="*/ 38100 h 381000"/>
              <a:gd name="connsiteX20" fmla="*/ 144794 w 738644"/>
              <a:gd name="connsiteY20" fmla="*/ 152400 h 381000"/>
              <a:gd name="connsiteX21" fmla="*/ 106694 w 738644"/>
              <a:gd name="connsiteY21" fmla="*/ 152400 h 381000"/>
              <a:gd name="connsiteX22" fmla="*/ 106694 w 738644"/>
              <a:gd name="connsiteY22" fmla="*/ 228600 h 381000"/>
              <a:gd name="connsiteX23" fmla="*/ 144794 w 738644"/>
              <a:gd name="connsiteY23" fmla="*/ 228600 h 381000"/>
              <a:gd name="connsiteX24" fmla="*/ 144794 w 738644"/>
              <a:gd name="connsiteY24" fmla="*/ 381000 h 381000"/>
              <a:gd name="connsiteX25" fmla="*/ 68594 w 738644"/>
              <a:gd name="connsiteY25" fmla="*/ 381000 h 381000"/>
              <a:gd name="connsiteX26" fmla="*/ 68594 w 738644"/>
              <a:gd name="connsiteY26" fmla="*/ 228600 h 381000"/>
              <a:gd name="connsiteX27" fmla="*/ 30494 w 738644"/>
              <a:gd name="connsiteY27" fmla="*/ 228600 h 381000"/>
              <a:gd name="connsiteX28" fmla="*/ 30494 w 738644"/>
              <a:gd name="connsiteY28" fmla="*/ 190500 h 381000"/>
              <a:gd name="connsiteX29" fmla="*/ 0 w 738644"/>
              <a:gd name="connsiteY29" fmla="*/ 190500 h 381000"/>
              <a:gd name="connsiteX30" fmla="*/ 0 w 738644"/>
              <a:gd name="connsiteY30" fmla="*/ 152400 h 381000"/>
              <a:gd name="connsiteX31" fmla="*/ 68594 w 738644"/>
              <a:gd name="connsiteY31" fmla="*/ 152400 h 381000"/>
              <a:gd name="connsiteX32" fmla="*/ 68594 w 738644"/>
              <a:gd name="connsiteY32" fmla="*/ 38100 h 381000"/>
              <a:gd name="connsiteX33" fmla="*/ 0 w 738644"/>
              <a:gd name="connsiteY33" fmla="*/ 381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38644" h="381000">
                <a:moveTo>
                  <a:pt x="563894" y="0"/>
                </a:moveTo>
                <a:lnTo>
                  <a:pt x="640094" y="0"/>
                </a:lnTo>
                <a:lnTo>
                  <a:pt x="640094" y="266700"/>
                </a:lnTo>
                <a:lnTo>
                  <a:pt x="678194" y="266700"/>
                </a:lnTo>
                <a:lnTo>
                  <a:pt x="678194" y="152400"/>
                </a:lnTo>
                <a:lnTo>
                  <a:pt x="716294" y="152400"/>
                </a:lnTo>
                <a:lnTo>
                  <a:pt x="716294" y="266700"/>
                </a:lnTo>
                <a:lnTo>
                  <a:pt x="738644" y="266700"/>
                </a:lnTo>
                <a:lnTo>
                  <a:pt x="738644" y="381000"/>
                </a:lnTo>
                <a:lnTo>
                  <a:pt x="716294" y="381000"/>
                </a:lnTo>
                <a:lnTo>
                  <a:pt x="716294" y="304800"/>
                </a:lnTo>
                <a:lnTo>
                  <a:pt x="678194" y="304800"/>
                </a:lnTo>
                <a:lnTo>
                  <a:pt x="678194" y="381000"/>
                </a:lnTo>
                <a:lnTo>
                  <a:pt x="601994" y="381000"/>
                </a:lnTo>
                <a:lnTo>
                  <a:pt x="601994" y="342900"/>
                </a:lnTo>
                <a:lnTo>
                  <a:pt x="563894" y="342900"/>
                </a:lnTo>
                <a:close/>
                <a:moveTo>
                  <a:pt x="0" y="0"/>
                </a:moveTo>
                <a:lnTo>
                  <a:pt x="106694" y="0"/>
                </a:lnTo>
                <a:lnTo>
                  <a:pt x="106694" y="38100"/>
                </a:lnTo>
                <a:lnTo>
                  <a:pt x="144794" y="38100"/>
                </a:lnTo>
                <a:lnTo>
                  <a:pt x="144794" y="152400"/>
                </a:lnTo>
                <a:lnTo>
                  <a:pt x="106694" y="152400"/>
                </a:lnTo>
                <a:lnTo>
                  <a:pt x="106694" y="228600"/>
                </a:lnTo>
                <a:lnTo>
                  <a:pt x="144794" y="228600"/>
                </a:lnTo>
                <a:lnTo>
                  <a:pt x="144794" y="381000"/>
                </a:lnTo>
                <a:lnTo>
                  <a:pt x="68594" y="381000"/>
                </a:lnTo>
                <a:lnTo>
                  <a:pt x="68594" y="228600"/>
                </a:lnTo>
                <a:lnTo>
                  <a:pt x="30494" y="228600"/>
                </a:lnTo>
                <a:lnTo>
                  <a:pt x="30494" y="190500"/>
                </a:lnTo>
                <a:lnTo>
                  <a:pt x="0" y="190500"/>
                </a:lnTo>
                <a:lnTo>
                  <a:pt x="0" y="152400"/>
                </a:lnTo>
                <a:lnTo>
                  <a:pt x="68594" y="152400"/>
                </a:lnTo>
                <a:lnTo>
                  <a:pt x="68594" y="38100"/>
                </a:lnTo>
                <a:lnTo>
                  <a:pt x="0" y="38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B631EAE1-8861-C654-E145-82EF78E16A02}"/>
              </a:ext>
            </a:extLst>
          </p:cNvPr>
          <p:cNvSpPr/>
          <p:nvPr/>
        </p:nvSpPr>
        <p:spPr>
          <a:xfrm>
            <a:off x="6092104" y="3622255"/>
            <a:ext cx="763113" cy="498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: Shape 4">
            <a:extLst>
              <a:ext uri="{FF2B5EF4-FFF2-40B4-BE49-F238E27FC236}">
                <a16:creationId xmlns:a16="http://schemas.microsoft.com/office/drawing/2014/main" id="{03B653E2-BBDB-C11D-BC2C-10D03E44C40D}"/>
              </a:ext>
            </a:extLst>
          </p:cNvPr>
          <p:cNvSpPr/>
          <p:nvPr/>
        </p:nvSpPr>
        <p:spPr>
          <a:xfrm>
            <a:off x="6848738" y="3680573"/>
            <a:ext cx="770621" cy="381000"/>
          </a:xfrm>
          <a:custGeom>
            <a:avLst/>
            <a:gdLst>
              <a:gd name="connsiteX0" fmla="*/ 291073 w 770621"/>
              <a:gd name="connsiteY0" fmla="*/ 114300 h 381000"/>
              <a:gd name="connsiteX1" fmla="*/ 291073 w 770621"/>
              <a:gd name="connsiteY1" fmla="*/ 152400 h 381000"/>
              <a:gd name="connsiteX2" fmla="*/ 252973 w 770621"/>
              <a:gd name="connsiteY2" fmla="*/ 152400 h 381000"/>
              <a:gd name="connsiteX3" fmla="*/ 252973 w 770621"/>
              <a:gd name="connsiteY3" fmla="*/ 190500 h 381000"/>
              <a:gd name="connsiteX4" fmla="*/ 329173 w 770621"/>
              <a:gd name="connsiteY4" fmla="*/ 190500 h 381000"/>
              <a:gd name="connsiteX5" fmla="*/ 329173 w 770621"/>
              <a:gd name="connsiteY5" fmla="*/ 114300 h 381000"/>
              <a:gd name="connsiteX6" fmla="*/ 557773 w 770621"/>
              <a:gd name="connsiteY6" fmla="*/ 0 h 381000"/>
              <a:gd name="connsiteX7" fmla="*/ 770621 w 770621"/>
              <a:gd name="connsiteY7" fmla="*/ 0 h 381000"/>
              <a:gd name="connsiteX8" fmla="*/ 770621 w 770621"/>
              <a:gd name="connsiteY8" fmla="*/ 114300 h 381000"/>
              <a:gd name="connsiteX9" fmla="*/ 748273 w 770621"/>
              <a:gd name="connsiteY9" fmla="*/ 114300 h 381000"/>
              <a:gd name="connsiteX10" fmla="*/ 748273 w 770621"/>
              <a:gd name="connsiteY10" fmla="*/ 76200 h 381000"/>
              <a:gd name="connsiteX11" fmla="*/ 710173 w 770621"/>
              <a:gd name="connsiteY11" fmla="*/ 76200 h 381000"/>
              <a:gd name="connsiteX12" fmla="*/ 710173 w 770621"/>
              <a:gd name="connsiteY12" fmla="*/ 342900 h 381000"/>
              <a:gd name="connsiteX13" fmla="*/ 748273 w 770621"/>
              <a:gd name="connsiteY13" fmla="*/ 342900 h 381000"/>
              <a:gd name="connsiteX14" fmla="*/ 748273 w 770621"/>
              <a:gd name="connsiteY14" fmla="*/ 381000 h 381000"/>
              <a:gd name="connsiteX15" fmla="*/ 595873 w 770621"/>
              <a:gd name="connsiteY15" fmla="*/ 381000 h 381000"/>
              <a:gd name="connsiteX16" fmla="*/ 595873 w 770621"/>
              <a:gd name="connsiteY16" fmla="*/ 342900 h 381000"/>
              <a:gd name="connsiteX17" fmla="*/ 633973 w 770621"/>
              <a:gd name="connsiteY17" fmla="*/ 342900 h 381000"/>
              <a:gd name="connsiteX18" fmla="*/ 633973 w 770621"/>
              <a:gd name="connsiteY18" fmla="*/ 76200 h 381000"/>
              <a:gd name="connsiteX19" fmla="*/ 595873 w 770621"/>
              <a:gd name="connsiteY19" fmla="*/ 76200 h 381000"/>
              <a:gd name="connsiteX20" fmla="*/ 595873 w 770621"/>
              <a:gd name="connsiteY20" fmla="*/ 114300 h 381000"/>
              <a:gd name="connsiteX21" fmla="*/ 557773 w 770621"/>
              <a:gd name="connsiteY21" fmla="*/ 114300 h 381000"/>
              <a:gd name="connsiteX22" fmla="*/ 329173 w 770621"/>
              <a:gd name="connsiteY22" fmla="*/ 0 h 381000"/>
              <a:gd name="connsiteX23" fmla="*/ 405373 w 770621"/>
              <a:gd name="connsiteY23" fmla="*/ 0 h 381000"/>
              <a:gd name="connsiteX24" fmla="*/ 405373 w 770621"/>
              <a:gd name="connsiteY24" fmla="*/ 190500 h 381000"/>
              <a:gd name="connsiteX25" fmla="*/ 443473 w 770621"/>
              <a:gd name="connsiteY25" fmla="*/ 190500 h 381000"/>
              <a:gd name="connsiteX26" fmla="*/ 443473 w 770621"/>
              <a:gd name="connsiteY26" fmla="*/ 228600 h 381000"/>
              <a:gd name="connsiteX27" fmla="*/ 405373 w 770621"/>
              <a:gd name="connsiteY27" fmla="*/ 228600 h 381000"/>
              <a:gd name="connsiteX28" fmla="*/ 405373 w 770621"/>
              <a:gd name="connsiteY28" fmla="*/ 342900 h 381000"/>
              <a:gd name="connsiteX29" fmla="*/ 443473 w 770621"/>
              <a:gd name="connsiteY29" fmla="*/ 342900 h 381000"/>
              <a:gd name="connsiteX30" fmla="*/ 443473 w 770621"/>
              <a:gd name="connsiteY30" fmla="*/ 381000 h 381000"/>
              <a:gd name="connsiteX31" fmla="*/ 291073 w 770621"/>
              <a:gd name="connsiteY31" fmla="*/ 381000 h 381000"/>
              <a:gd name="connsiteX32" fmla="*/ 291073 w 770621"/>
              <a:gd name="connsiteY32" fmla="*/ 342900 h 381000"/>
              <a:gd name="connsiteX33" fmla="*/ 329173 w 770621"/>
              <a:gd name="connsiteY33" fmla="*/ 342900 h 381000"/>
              <a:gd name="connsiteX34" fmla="*/ 329173 w 770621"/>
              <a:gd name="connsiteY34" fmla="*/ 228600 h 381000"/>
              <a:gd name="connsiteX35" fmla="*/ 176773 w 770621"/>
              <a:gd name="connsiteY35" fmla="*/ 228600 h 381000"/>
              <a:gd name="connsiteX36" fmla="*/ 176773 w 770621"/>
              <a:gd name="connsiteY36" fmla="*/ 152400 h 381000"/>
              <a:gd name="connsiteX37" fmla="*/ 214873 w 770621"/>
              <a:gd name="connsiteY37" fmla="*/ 152400 h 381000"/>
              <a:gd name="connsiteX38" fmla="*/ 214873 w 770621"/>
              <a:gd name="connsiteY38" fmla="*/ 114300 h 381000"/>
              <a:gd name="connsiteX39" fmla="*/ 252973 w 770621"/>
              <a:gd name="connsiteY39" fmla="*/ 114300 h 381000"/>
              <a:gd name="connsiteX40" fmla="*/ 252973 w 770621"/>
              <a:gd name="connsiteY40" fmla="*/ 76200 h 381000"/>
              <a:gd name="connsiteX41" fmla="*/ 291073 w 770621"/>
              <a:gd name="connsiteY41" fmla="*/ 76200 h 381000"/>
              <a:gd name="connsiteX42" fmla="*/ 291073 w 770621"/>
              <a:gd name="connsiteY42" fmla="*/ 38100 h 381000"/>
              <a:gd name="connsiteX43" fmla="*/ 329173 w 770621"/>
              <a:gd name="connsiteY43" fmla="*/ 38100 h 381000"/>
              <a:gd name="connsiteX44" fmla="*/ 24373 w 770621"/>
              <a:gd name="connsiteY44" fmla="*/ 0 h 381000"/>
              <a:gd name="connsiteX45" fmla="*/ 100573 w 770621"/>
              <a:gd name="connsiteY45" fmla="*/ 0 h 381000"/>
              <a:gd name="connsiteX46" fmla="*/ 100573 w 770621"/>
              <a:gd name="connsiteY46" fmla="*/ 342900 h 381000"/>
              <a:gd name="connsiteX47" fmla="*/ 62473 w 770621"/>
              <a:gd name="connsiteY47" fmla="*/ 342900 h 381000"/>
              <a:gd name="connsiteX48" fmla="*/ 62473 w 770621"/>
              <a:gd name="connsiteY48" fmla="*/ 381000 h 381000"/>
              <a:gd name="connsiteX49" fmla="*/ 0 w 770621"/>
              <a:gd name="connsiteY49" fmla="*/ 381000 h 381000"/>
              <a:gd name="connsiteX50" fmla="*/ 0 w 770621"/>
              <a:gd name="connsiteY50" fmla="*/ 266700 h 381000"/>
              <a:gd name="connsiteX51" fmla="*/ 24373 w 770621"/>
              <a:gd name="connsiteY51" fmla="*/ 2667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70621" h="381000">
                <a:moveTo>
                  <a:pt x="291073" y="114300"/>
                </a:moveTo>
                <a:lnTo>
                  <a:pt x="291073" y="152400"/>
                </a:lnTo>
                <a:lnTo>
                  <a:pt x="252973" y="152400"/>
                </a:lnTo>
                <a:lnTo>
                  <a:pt x="252973" y="190500"/>
                </a:lnTo>
                <a:lnTo>
                  <a:pt x="329173" y="190500"/>
                </a:lnTo>
                <a:lnTo>
                  <a:pt x="329173" y="114300"/>
                </a:lnTo>
                <a:close/>
                <a:moveTo>
                  <a:pt x="557773" y="0"/>
                </a:moveTo>
                <a:lnTo>
                  <a:pt x="770621" y="0"/>
                </a:lnTo>
                <a:lnTo>
                  <a:pt x="770621" y="114300"/>
                </a:lnTo>
                <a:lnTo>
                  <a:pt x="748273" y="114300"/>
                </a:lnTo>
                <a:lnTo>
                  <a:pt x="748273" y="76200"/>
                </a:lnTo>
                <a:lnTo>
                  <a:pt x="710173" y="76200"/>
                </a:lnTo>
                <a:lnTo>
                  <a:pt x="710173" y="342900"/>
                </a:lnTo>
                <a:lnTo>
                  <a:pt x="748273" y="342900"/>
                </a:lnTo>
                <a:lnTo>
                  <a:pt x="748273" y="381000"/>
                </a:lnTo>
                <a:lnTo>
                  <a:pt x="595873" y="381000"/>
                </a:lnTo>
                <a:lnTo>
                  <a:pt x="595873" y="342900"/>
                </a:lnTo>
                <a:lnTo>
                  <a:pt x="633973" y="342900"/>
                </a:lnTo>
                <a:lnTo>
                  <a:pt x="633973" y="76200"/>
                </a:lnTo>
                <a:lnTo>
                  <a:pt x="595873" y="76200"/>
                </a:lnTo>
                <a:lnTo>
                  <a:pt x="595873" y="114300"/>
                </a:lnTo>
                <a:lnTo>
                  <a:pt x="557773" y="114300"/>
                </a:lnTo>
                <a:close/>
                <a:moveTo>
                  <a:pt x="329173" y="0"/>
                </a:moveTo>
                <a:lnTo>
                  <a:pt x="405373" y="0"/>
                </a:lnTo>
                <a:lnTo>
                  <a:pt x="405373" y="190500"/>
                </a:lnTo>
                <a:lnTo>
                  <a:pt x="443473" y="190500"/>
                </a:lnTo>
                <a:lnTo>
                  <a:pt x="443473" y="228600"/>
                </a:lnTo>
                <a:lnTo>
                  <a:pt x="405373" y="228600"/>
                </a:lnTo>
                <a:lnTo>
                  <a:pt x="405373" y="342900"/>
                </a:lnTo>
                <a:lnTo>
                  <a:pt x="443473" y="342900"/>
                </a:lnTo>
                <a:lnTo>
                  <a:pt x="443473" y="381000"/>
                </a:lnTo>
                <a:lnTo>
                  <a:pt x="291073" y="381000"/>
                </a:lnTo>
                <a:lnTo>
                  <a:pt x="291073" y="342900"/>
                </a:lnTo>
                <a:lnTo>
                  <a:pt x="329173" y="342900"/>
                </a:lnTo>
                <a:lnTo>
                  <a:pt x="329173" y="228600"/>
                </a:lnTo>
                <a:lnTo>
                  <a:pt x="176773" y="228600"/>
                </a:lnTo>
                <a:lnTo>
                  <a:pt x="176773" y="152400"/>
                </a:lnTo>
                <a:lnTo>
                  <a:pt x="214873" y="152400"/>
                </a:lnTo>
                <a:lnTo>
                  <a:pt x="214873" y="114300"/>
                </a:lnTo>
                <a:lnTo>
                  <a:pt x="252973" y="114300"/>
                </a:lnTo>
                <a:lnTo>
                  <a:pt x="252973" y="76200"/>
                </a:lnTo>
                <a:lnTo>
                  <a:pt x="291073" y="76200"/>
                </a:lnTo>
                <a:lnTo>
                  <a:pt x="291073" y="38100"/>
                </a:lnTo>
                <a:lnTo>
                  <a:pt x="329173" y="38100"/>
                </a:lnTo>
                <a:close/>
                <a:moveTo>
                  <a:pt x="24373" y="0"/>
                </a:moveTo>
                <a:lnTo>
                  <a:pt x="100573" y="0"/>
                </a:lnTo>
                <a:lnTo>
                  <a:pt x="100573" y="342900"/>
                </a:lnTo>
                <a:lnTo>
                  <a:pt x="62473" y="342900"/>
                </a:lnTo>
                <a:lnTo>
                  <a:pt x="62473" y="381000"/>
                </a:lnTo>
                <a:lnTo>
                  <a:pt x="0" y="381000"/>
                </a:lnTo>
                <a:lnTo>
                  <a:pt x="0" y="266700"/>
                </a:lnTo>
                <a:lnTo>
                  <a:pt x="24373" y="266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92473A14-8B93-D49A-2B3B-0D3ADBFB1CB5}"/>
              </a:ext>
            </a:extLst>
          </p:cNvPr>
          <p:cNvSpPr/>
          <p:nvPr/>
        </p:nvSpPr>
        <p:spPr>
          <a:xfrm>
            <a:off x="6850348" y="3621835"/>
            <a:ext cx="766869" cy="498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: Shape 5">
            <a:extLst>
              <a:ext uri="{FF2B5EF4-FFF2-40B4-BE49-F238E27FC236}">
                <a16:creationId xmlns:a16="http://schemas.microsoft.com/office/drawing/2014/main" id="{94381F86-3814-0CCC-8D7B-E51B2AD75683}"/>
              </a:ext>
            </a:extLst>
          </p:cNvPr>
          <p:cNvSpPr/>
          <p:nvPr/>
        </p:nvSpPr>
        <p:spPr>
          <a:xfrm>
            <a:off x="7613934" y="3680573"/>
            <a:ext cx="706977" cy="381000"/>
          </a:xfrm>
          <a:custGeom>
            <a:avLst/>
            <a:gdLst>
              <a:gd name="connsiteX0" fmla="*/ 478377 w 706977"/>
              <a:gd name="connsiteY0" fmla="*/ 0 h 381000"/>
              <a:gd name="connsiteX1" fmla="*/ 668877 w 706977"/>
              <a:gd name="connsiteY1" fmla="*/ 0 h 381000"/>
              <a:gd name="connsiteX2" fmla="*/ 668877 w 706977"/>
              <a:gd name="connsiteY2" fmla="*/ 38100 h 381000"/>
              <a:gd name="connsiteX3" fmla="*/ 706977 w 706977"/>
              <a:gd name="connsiteY3" fmla="*/ 38100 h 381000"/>
              <a:gd name="connsiteX4" fmla="*/ 706977 w 706977"/>
              <a:gd name="connsiteY4" fmla="*/ 114300 h 381000"/>
              <a:gd name="connsiteX5" fmla="*/ 630777 w 706977"/>
              <a:gd name="connsiteY5" fmla="*/ 114300 h 381000"/>
              <a:gd name="connsiteX6" fmla="*/ 630777 w 706977"/>
              <a:gd name="connsiteY6" fmla="*/ 38100 h 381000"/>
              <a:gd name="connsiteX7" fmla="*/ 516477 w 706977"/>
              <a:gd name="connsiteY7" fmla="*/ 38100 h 381000"/>
              <a:gd name="connsiteX8" fmla="*/ 516477 w 706977"/>
              <a:gd name="connsiteY8" fmla="*/ 114300 h 381000"/>
              <a:gd name="connsiteX9" fmla="*/ 554577 w 706977"/>
              <a:gd name="connsiteY9" fmla="*/ 114300 h 381000"/>
              <a:gd name="connsiteX10" fmla="*/ 554577 w 706977"/>
              <a:gd name="connsiteY10" fmla="*/ 152400 h 381000"/>
              <a:gd name="connsiteX11" fmla="*/ 630777 w 706977"/>
              <a:gd name="connsiteY11" fmla="*/ 152400 h 381000"/>
              <a:gd name="connsiteX12" fmla="*/ 630777 w 706977"/>
              <a:gd name="connsiteY12" fmla="*/ 190500 h 381000"/>
              <a:gd name="connsiteX13" fmla="*/ 668877 w 706977"/>
              <a:gd name="connsiteY13" fmla="*/ 190500 h 381000"/>
              <a:gd name="connsiteX14" fmla="*/ 668877 w 706977"/>
              <a:gd name="connsiteY14" fmla="*/ 228600 h 381000"/>
              <a:gd name="connsiteX15" fmla="*/ 706977 w 706977"/>
              <a:gd name="connsiteY15" fmla="*/ 228600 h 381000"/>
              <a:gd name="connsiteX16" fmla="*/ 706977 w 706977"/>
              <a:gd name="connsiteY16" fmla="*/ 342900 h 381000"/>
              <a:gd name="connsiteX17" fmla="*/ 668877 w 706977"/>
              <a:gd name="connsiteY17" fmla="*/ 342900 h 381000"/>
              <a:gd name="connsiteX18" fmla="*/ 668877 w 706977"/>
              <a:gd name="connsiteY18" fmla="*/ 381000 h 381000"/>
              <a:gd name="connsiteX19" fmla="*/ 478377 w 706977"/>
              <a:gd name="connsiteY19" fmla="*/ 381000 h 381000"/>
              <a:gd name="connsiteX20" fmla="*/ 478377 w 706977"/>
              <a:gd name="connsiteY20" fmla="*/ 342900 h 381000"/>
              <a:gd name="connsiteX21" fmla="*/ 440277 w 706977"/>
              <a:gd name="connsiteY21" fmla="*/ 342900 h 381000"/>
              <a:gd name="connsiteX22" fmla="*/ 440277 w 706977"/>
              <a:gd name="connsiteY22" fmla="*/ 266700 h 381000"/>
              <a:gd name="connsiteX23" fmla="*/ 516477 w 706977"/>
              <a:gd name="connsiteY23" fmla="*/ 266700 h 381000"/>
              <a:gd name="connsiteX24" fmla="*/ 516477 w 706977"/>
              <a:gd name="connsiteY24" fmla="*/ 342900 h 381000"/>
              <a:gd name="connsiteX25" fmla="*/ 630777 w 706977"/>
              <a:gd name="connsiteY25" fmla="*/ 342900 h 381000"/>
              <a:gd name="connsiteX26" fmla="*/ 630777 w 706977"/>
              <a:gd name="connsiteY26" fmla="*/ 228600 h 381000"/>
              <a:gd name="connsiteX27" fmla="*/ 592677 w 706977"/>
              <a:gd name="connsiteY27" fmla="*/ 228600 h 381000"/>
              <a:gd name="connsiteX28" fmla="*/ 592677 w 706977"/>
              <a:gd name="connsiteY28" fmla="*/ 190500 h 381000"/>
              <a:gd name="connsiteX29" fmla="*/ 516477 w 706977"/>
              <a:gd name="connsiteY29" fmla="*/ 190500 h 381000"/>
              <a:gd name="connsiteX30" fmla="*/ 516477 w 706977"/>
              <a:gd name="connsiteY30" fmla="*/ 152400 h 381000"/>
              <a:gd name="connsiteX31" fmla="*/ 478377 w 706977"/>
              <a:gd name="connsiteY31" fmla="*/ 152400 h 381000"/>
              <a:gd name="connsiteX32" fmla="*/ 478377 w 706977"/>
              <a:gd name="connsiteY32" fmla="*/ 114300 h 381000"/>
              <a:gd name="connsiteX33" fmla="*/ 440277 w 706977"/>
              <a:gd name="connsiteY33" fmla="*/ 114300 h 381000"/>
              <a:gd name="connsiteX34" fmla="*/ 440277 w 706977"/>
              <a:gd name="connsiteY34" fmla="*/ 38100 h 381000"/>
              <a:gd name="connsiteX35" fmla="*/ 478377 w 706977"/>
              <a:gd name="connsiteY35" fmla="*/ 38100 h 381000"/>
              <a:gd name="connsiteX36" fmla="*/ 135477 w 706977"/>
              <a:gd name="connsiteY36" fmla="*/ 0 h 381000"/>
              <a:gd name="connsiteX37" fmla="*/ 364077 w 706977"/>
              <a:gd name="connsiteY37" fmla="*/ 0 h 381000"/>
              <a:gd name="connsiteX38" fmla="*/ 364077 w 706977"/>
              <a:gd name="connsiteY38" fmla="*/ 114300 h 381000"/>
              <a:gd name="connsiteX39" fmla="*/ 325977 w 706977"/>
              <a:gd name="connsiteY39" fmla="*/ 114300 h 381000"/>
              <a:gd name="connsiteX40" fmla="*/ 325977 w 706977"/>
              <a:gd name="connsiteY40" fmla="*/ 76200 h 381000"/>
              <a:gd name="connsiteX41" fmla="*/ 287877 w 706977"/>
              <a:gd name="connsiteY41" fmla="*/ 76200 h 381000"/>
              <a:gd name="connsiteX42" fmla="*/ 287877 w 706977"/>
              <a:gd name="connsiteY42" fmla="*/ 342900 h 381000"/>
              <a:gd name="connsiteX43" fmla="*/ 325977 w 706977"/>
              <a:gd name="connsiteY43" fmla="*/ 342900 h 381000"/>
              <a:gd name="connsiteX44" fmla="*/ 325977 w 706977"/>
              <a:gd name="connsiteY44" fmla="*/ 381000 h 381000"/>
              <a:gd name="connsiteX45" fmla="*/ 173577 w 706977"/>
              <a:gd name="connsiteY45" fmla="*/ 381000 h 381000"/>
              <a:gd name="connsiteX46" fmla="*/ 173577 w 706977"/>
              <a:gd name="connsiteY46" fmla="*/ 342900 h 381000"/>
              <a:gd name="connsiteX47" fmla="*/ 211677 w 706977"/>
              <a:gd name="connsiteY47" fmla="*/ 342900 h 381000"/>
              <a:gd name="connsiteX48" fmla="*/ 211677 w 706977"/>
              <a:gd name="connsiteY48" fmla="*/ 76200 h 381000"/>
              <a:gd name="connsiteX49" fmla="*/ 173577 w 706977"/>
              <a:gd name="connsiteY49" fmla="*/ 76200 h 381000"/>
              <a:gd name="connsiteX50" fmla="*/ 173577 w 706977"/>
              <a:gd name="connsiteY50" fmla="*/ 114300 h 381000"/>
              <a:gd name="connsiteX51" fmla="*/ 135477 w 706977"/>
              <a:gd name="connsiteY51" fmla="*/ 114300 h 381000"/>
              <a:gd name="connsiteX52" fmla="*/ 0 w 706977"/>
              <a:gd name="connsiteY52" fmla="*/ 0 h 381000"/>
              <a:gd name="connsiteX53" fmla="*/ 21177 w 706977"/>
              <a:gd name="connsiteY53" fmla="*/ 0 h 381000"/>
              <a:gd name="connsiteX54" fmla="*/ 21177 w 706977"/>
              <a:gd name="connsiteY54" fmla="*/ 114300 h 381000"/>
              <a:gd name="connsiteX55" fmla="*/ 0 w 706977"/>
              <a:gd name="connsiteY55" fmla="*/ 1143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06977" h="381000">
                <a:moveTo>
                  <a:pt x="478377" y="0"/>
                </a:moveTo>
                <a:lnTo>
                  <a:pt x="668877" y="0"/>
                </a:lnTo>
                <a:lnTo>
                  <a:pt x="668877" y="38100"/>
                </a:lnTo>
                <a:lnTo>
                  <a:pt x="706977" y="38100"/>
                </a:lnTo>
                <a:lnTo>
                  <a:pt x="706977" y="114300"/>
                </a:lnTo>
                <a:lnTo>
                  <a:pt x="630777" y="114300"/>
                </a:lnTo>
                <a:lnTo>
                  <a:pt x="630777" y="38100"/>
                </a:lnTo>
                <a:lnTo>
                  <a:pt x="516477" y="38100"/>
                </a:lnTo>
                <a:lnTo>
                  <a:pt x="516477" y="114300"/>
                </a:lnTo>
                <a:lnTo>
                  <a:pt x="554577" y="114300"/>
                </a:lnTo>
                <a:lnTo>
                  <a:pt x="554577" y="152400"/>
                </a:lnTo>
                <a:lnTo>
                  <a:pt x="630777" y="152400"/>
                </a:lnTo>
                <a:lnTo>
                  <a:pt x="630777" y="190500"/>
                </a:lnTo>
                <a:lnTo>
                  <a:pt x="668877" y="190500"/>
                </a:lnTo>
                <a:lnTo>
                  <a:pt x="668877" y="228600"/>
                </a:lnTo>
                <a:lnTo>
                  <a:pt x="706977" y="228600"/>
                </a:lnTo>
                <a:lnTo>
                  <a:pt x="706977" y="342900"/>
                </a:lnTo>
                <a:lnTo>
                  <a:pt x="668877" y="342900"/>
                </a:lnTo>
                <a:lnTo>
                  <a:pt x="668877" y="381000"/>
                </a:lnTo>
                <a:lnTo>
                  <a:pt x="478377" y="381000"/>
                </a:lnTo>
                <a:lnTo>
                  <a:pt x="478377" y="342900"/>
                </a:lnTo>
                <a:lnTo>
                  <a:pt x="440277" y="342900"/>
                </a:lnTo>
                <a:lnTo>
                  <a:pt x="440277" y="266700"/>
                </a:lnTo>
                <a:lnTo>
                  <a:pt x="516477" y="266700"/>
                </a:lnTo>
                <a:lnTo>
                  <a:pt x="516477" y="342900"/>
                </a:lnTo>
                <a:lnTo>
                  <a:pt x="630777" y="342900"/>
                </a:lnTo>
                <a:lnTo>
                  <a:pt x="630777" y="228600"/>
                </a:lnTo>
                <a:lnTo>
                  <a:pt x="592677" y="228600"/>
                </a:lnTo>
                <a:lnTo>
                  <a:pt x="592677" y="190500"/>
                </a:lnTo>
                <a:lnTo>
                  <a:pt x="516477" y="190500"/>
                </a:lnTo>
                <a:lnTo>
                  <a:pt x="516477" y="152400"/>
                </a:lnTo>
                <a:lnTo>
                  <a:pt x="478377" y="152400"/>
                </a:lnTo>
                <a:lnTo>
                  <a:pt x="478377" y="114300"/>
                </a:lnTo>
                <a:lnTo>
                  <a:pt x="440277" y="114300"/>
                </a:lnTo>
                <a:lnTo>
                  <a:pt x="440277" y="38100"/>
                </a:lnTo>
                <a:lnTo>
                  <a:pt x="478377" y="38100"/>
                </a:lnTo>
                <a:close/>
                <a:moveTo>
                  <a:pt x="135477" y="0"/>
                </a:moveTo>
                <a:lnTo>
                  <a:pt x="364077" y="0"/>
                </a:lnTo>
                <a:lnTo>
                  <a:pt x="364077" y="114300"/>
                </a:lnTo>
                <a:lnTo>
                  <a:pt x="325977" y="114300"/>
                </a:lnTo>
                <a:lnTo>
                  <a:pt x="325977" y="76200"/>
                </a:lnTo>
                <a:lnTo>
                  <a:pt x="287877" y="76200"/>
                </a:lnTo>
                <a:lnTo>
                  <a:pt x="287877" y="342900"/>
                </a:lnTo>
                <a:lnTo>
                  <a:pt x="325977" y="342900"/>
                </a:lnTo>
                <a:lnTo>
                  <a:pt x="325977" y="381000"/>
                </a:lnTo>
                <a:lnTo>
                  <a:pt x="173577" y="381000"/>
                </a:lnTo>
                <a:lnTo>
                  <a:pt x="173577" y="342900"/>
                </a:lnTo>
                <a:lnTo>
                  <a:pt x="211677" y="342900"/>
                </a:lnTo>
                <a:lnTo>
                  <a:pt x="211677" y="76200"/>
                </a:lnTo>
                <a:lnTo>
                  <a:pt x="173577" y="76200"/>
                </a:lnTo>
                <a:lnTo>
                  <a:pt x="173577" y="114300"/>
                </a:lnTo>
                <a:lnTo>
                  <a:pt x="135477" y="114300"/>
                </a:lnTo>
                <a:close/>
                <a:moveTo>
                  <a:pt x="0" y="0"/>
                </a:moveTo>
                <a:lnTo>
                  <a:pt x="21177" y="0"/>
                </a:lnTo>
                <a:lnTo>
                  <a:pt x="21177" y="114300"/>
                </a:lnTo>
                <a:lnTo>
                  <a:pt x="0" y="114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0AB13C6-DE0C-2B34-6EE1-2449D76D948A}"/>
              </a:ext>
            </a:extLst>
          </p:cNvPr>
          <p:cNvSpPr txBox="1"/>
          <p:nvPr/>
        </p:nvSpPr>
        <p:spPr>
          <a:xfrm>
            <a:off x="4283886" y="2739923"/>
            <a:ext cx="3624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erfect DOS VGA 437 Win" panose="02000009000000000000" pitchFamily="49"/>
              </a:rPr>
              <a:t>MUSIC BY</a:t>
            </a:r>
            <a:endParaRPr lang="en-AU" sz="4800" dirty="0">
              <a:solidFill>
                <a:schemeClr val="bg1"/>
              </a:solidFill>
              <a:latin typeface="Perfect DOS VGA 437 Win" panose="02000009000000000000" pitchFamily="49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BEE15A9-326B-0408-B1DC-DCD6F19FC91C}"/>
              </a:ext>
            </a:extLst>
          </p:cNvPr>
          <p:cNvSpPr/>
          <p:nvPr/>
        </p:nvSpPr>
        <p:spPr>
          <a:xfrm>
            <a:off x="6091238" y="2736621"/>
            <a:ext cx="766764" cy="1528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89E8AE2-CB98-C9F7-39BF-A2B26EA64880}"/>
              </a:ext>
            </a:extLst>
          </p:cNvPr>
          <p:cNvSpPr/>
          <p:nvPr/>
        </p:nvSpPr>
        <p:spPr>
          <a:xfrm>
            <a:off x="6858005" y="2736621"/>
            <a:ext cx="761995" cy="1528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650B558-89BA-74CE-6F9B-94C915B8D4A1}"/>
              </a:ext>
            </a:extLst>
          </p:cNvPr>
          <p:cNvSpPr/>
          <p:nvPr/>
        </p:nvSpPr>
        <p:spPr>
          <a:xfrm>
            <a:off x="7612857" y="2736621"/>
            <a:ext cx="764690" cy="1528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40B1B56-A603-0EFF-BE9B-11F3BB51EF3D}"/>
              </a:ext>
            </a:extLst>
          </p:cNvPr>
          <p:cNvSpPr/>
          <p:nvPr/>
        </p:nvSpPr>
        <p:spPr>
          <a:xfrm>
            <a:off x="5348287" y="2736621"/>
            <a:ext cx="752476" cy="1528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7DCCB66-2235-B8A7-8162-ACA288809613}"/>
              </a:ext>
            </a:extLst>
          </p:cNvPr>
          <p:cNvSpPr/>
          <p:nvPr/>
        </p:nvSpPr>
        <p:spPr>
          <a:xfrm>
            <a:off x="4605338" y="2736621"/>
            <a:ext cx="747712" cy="1528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F9321A5-0C6F-87AE-5172-18F0DBDD6072}"/>
              </a:ext>
            </a:extLst>
          </p:cNvPr>
          <p:cNvSpPr/>
          <p:nvPr/>
        </p:nvSpPr>
        <p:spPr>
          <a:xfrm>
            <a:off x="3812220" y="2733319"/>
            <a:ext cx="797880" cy="1528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CDCF4723-4A5A-6B08-3DDD-84404E58A669}"/>
              </a:ext>
            </a:extLst>
          </p:cNvPr>
          <p:cNvSpPr/>
          <p:nvPr/>
        </p:nvSpPr>
        <p:spPr>
          <a:xfrm>
            <a:off x="7609564" y="3621415"/>
            <a:ext cx="726828" cy="498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FD58E-F4BC-47C4-E4C0-9C33BC929A74}"/>
              </a:ext>
            </a:extLst>
          </p:cNvPr>
          <p:cNvSpPr/>
          <p:nvPr/>
        </p:nvSpPr>
        <p:spPr>
          <a:xfrm>
            <a:off x="6091707" y="2739923"/>
            <a:ext cx="766764" cy="15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5247B3-A230-BB91-14FB-09AE50425C52}"/>
              </a:ext>
            </a:extLst>
          </p:cNvPr>
          <p:cNvSpPr/>
          <p:nvPr/>
        </p:nvSpPr>
        <p:spPr>
          <a:xfrm>
            <a:off x="6858474" y="2739923"/>
            <a:ext cx="761995" cy="15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1C5CFE-E356-42A6-F710-8BE1AA9D8143}"/>
              </a:ext>
            </a:extLst>
          </p:cNvPr>
          <p:cNvSpPr/>
          <p:nvPr/>
        </p:nvSpPr>
        <p:spPr>
          <a:xfrm>
            <a:off x="7613326" y="2739923"/>
            <a:ext cx="764690" cy="15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99BB9B-FFDB-035D-42EE-B6608C6C6FBC}"/>
              </a:ext>
            </a:extLst>
          </p:cNvPr>
          <p:cNvSpPr/>
          <p:nvPr/>
        </p:nvSpPr>
        <p:spPr>
          <a:xfrm>
            <a:off x="5348756" y="2739923"/>
            <a:ext cx="752476" cy="15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526F91-0099-1C06-F826-EFE7179CF773}"/>
              </a:ext>
            </a:extLst>
          </p:cNvPr>
          <p:cNvSpPr/>
          <p:nvPr/>
        </p:nvSpPr>
        <p:spPr>
          <a:xfrm>
            <a:off x="4605807" y="2739923"/>
            <a:ext cx="747712" cy="15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98836-D477-8EE6-0B3D-400CD36F4549}"/>
              </a:ext>
            </a:extLst>
          </p:cNvPr>
          <p:cNvSpPr/>
          <p:nvPr/>
        </p:nvSpPr>
        <p:spPr>
          <a:xfrm>
            <a:off x="3812689" y="2736621"/>
            <a:ext cx="797880" cy="15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1" name="!!BBL!!">
            <a:extLst>
              <a:ext uri="{FF2B5EF4-FFF2-40B4-BE49-F238E27FC236}">
                <a16:creationId xmlns:a16="http://schemas.microsoft.com/office/drawing/2014/main" id="{6CBBC156-5644-5B21-A8BA-43472847E7CE}"/>
              </a:ext>
            </a:extLst>
          </p:cNvPr>
          <p:cNvCxnSpPr>
            <a:cxnSpLocks/>
          </p:cNvCxnSpPr>
          <p:nvPr/>
        </p:nvCxnSpPr>
        <p:spPr>
          <a:xfrm flipV="1">
            <a:off x="7617776" y="3502607"/>
            <a:ext cx="0" cy="15253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!!BBL!!">
            <a:extLst>
              <a:ext uri="{FF2B5EF4-FFF2-40B4-BE49-F238E27FC236}">
                <a16:creationId xmlns:a16="http://schemas.microsoft.com/office/drawing/2014/main" id="{3CB137FD-4F0E-E1D7-0036-6482CB0F8DC9}"/>
              </a:ext>
            </a:extLst>
          </p:cNvPr>
          <p:cNvCxnSpPr>
            <a:cxnSpLocks/>
          </p:cNvCxnSpPr>
          <p:nvPr/>
        </p:nvCxnSpPr>
        <p:spPr>
          <a:xfrm flipV="1">
            <a:off x="7617776" y="1977248"/>
            <a:ext cx="0" cy="15253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!!BBL!!">
            <a:extLst>
              <a:ext uri="{FF2B5EF4-FFF2-40B4-BE49-F238E27FC236}">
                <a16:creationId xmlns:a16="http://schemas.microsoft.com/office/drawing/2014/main" id="{4467AD0E-1DB9-BCDE-707E-A8E7A8CC80DE}"/>
              </a:ext>
            </a:extLst>
          </p:cNvPr>
          <p:cNvCxnSpPr>
            <a:cxnSpLocks/>
          </p:cNvCxnSpPr>
          <p:nvPr/>
        </p:nvCxnSpPr>
        <p:spPr>
          <a:xfrm flipV="1">
            <a:off x="6096000" y="3502607"/>
            <a:ext cx="0" cy="15253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!!BBL!!">
            <a:extLst>
              <a:ext uri="{FF2B5EF4-FFF2-40B4-BE49-F238E27FC236}">
                <a16:creationId xmlns:a16="http://schemas.microsoft.com/office/drawing/2014/main" id="{910DECCD-8694-306D-1794-ADB3CF0A1F58}"/>
              </a:ext>
            </a:extLst>
          </p:cNvPr>
          <p:cNvCxnSpPr>
            <a:cxnSpLocks/>
          </p:cNvCxnSpPr>
          <p:nvPr/>
        </p:nvCxnSpPr>
        <p:spPr>
          <a:xfrm flipV="1">
            <a:off x="4607597" y="3502607"/>
            <a:ext cx="0" cy="15253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!!BBL!!">
            <a:extLst>
              <a:ext uri="{FF2B5EF4-FFF2-40B4-BE49-F238E27FC236}">
                <a16:creationId xmlns:a16="http://schemas.microsoft.com/office/drawing/2014/main" id="{79CF0C34-3829-1BC9-B05C-519EFCAC2ACD}"/>
              </a:ext>
            </a:extLst>
          </p:cNvPr>
          <p:cNvCxnSpPr>
            <a:cxnSpLocks/>
          </p:cNvCxnSpPr>
          <p:nvPr/>
        </p:nvCxnSpPr>
        <p:spPr>
          <a:xfrm flipV="1">
            <a:off x="6096000" y="1977248"/>
            <a:ext cx="0" cy="15253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!!BBL!!">
            <a:extLst>
              <a:ext uri="{FF2B5EF4-FFF2-40B4-BE49-F238E27FC236}">
                <a16:creationId xmlns:a16="http://schemas.microsoft.com/office/drawing/2014/main" id="{47648187-BD87-27BC-CB6F-BB943ECFEAB8}"/>
              </a:ext>
            </a:extLst>
          </p:cNvPr>
          <p:cNvCxnSpPr>
            <a:cxnSpLocks/>
          </p:cNvCxnSpPr>
          <p:nvPr/>
        </p:nvCxnSpPr>
        <p:spPr>
          <a:xfrm flipV="1">
            <a:off x="4607597" y="1977248"/>
            <a:ext cx="0" cy="15253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CB7FDFB-CDE5-2820-9473-BBF43D4447BE}"/>
              </a:ext>
            </a:extLst>
          </p:cNvPr>
          <p:cNvSpPr txBox="1"/>
          <p:nvPr/>
        </p:nvSpPr>
        <p:spPr>
          <a:xfrm>
            <a:off x="3812220" y="2739923"/>
            <a:ext cx="4589012" cy="1569660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ctr"/>
            <a:r>
              <a:rPr lang="en-US" sz="4800" dirty="0">
                <a:latin typeface="Perfect DOS VGA 437 Win" panose="02000009000000000000" pitchFamily="49"/>
              </a:rPr>
              <a:t>PRESENTATION</a:t>
            </a:r>
            <a:br>
              <a:rPr lang="en-US" sz="4800" dirty="0">
                <a:latin typeface="Perfect DOS VGA 437 Win" panose="02000009000000000000" pitchFamily="49"/>
              </a:rPr>
            </a:br>
            <a:r>
              <a:rPr lang="en-US" sz="4800" dirty="0">
                <a:latin typeface="Perfect DOS VGA 437 Win" panose="02000009000000000000" pitchFamily="49"/>
              </a:rPr>
              <a:t>BY CLAMITY</a:t>
            </a:r>
            <a:endParaRPr lang="en-AU" sz="4800" dirty="0">
              <a:latin typeface="Perfect DOS VGA 437 Win" panose="02000009000000000000" pitchFamily="49"/>
            </a:endParaRPr>
          </a:p>
          <a:p>
            <a:pPr algn="ctr"/>
            <a:endParaRPr lang="en-AU" sz="4800" dirty="0">
              <a:latin typeface="Perfect DOS VGA 437 Win" panose="02000009000000000000" pitchFamily="49"/>
            </a:endParaRPr>
          </a:p>
        </p:txBody>
      </p:sp>
    </p:spTree>
    <p:extLst>
      <p:ext uri="{BB962C8B-B14F-4D97-AF65-F5344CB8AC3E}">
        <p14:creationId xmlns:p14="http://schemas.microsoft.com/office/powerpoint/2010/main" val="8019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6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7.40741E-7 L 0.06093 0.00046 " pathEditMode="relative" rAng="0" ptsTypes="AA">
                                      <p:cBhvr>
                                        <p:cTn id="24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-4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06094 0.00047 " pathEditMode="relative" rAng="0" ptsTypes="AA">
                                      <p:cBhvr>
                                        <p:cTn id="2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-2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0.06094 0.00046 " pathEditMode="relative" rAng="0" ptsTypes="AA">
                                      <p:cBhvr>
                                        <p:cTn id="28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42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0.00046 L 0.06094 -0.11111 " pathEditMode="relative" rAng="0" ptsTypes="AA">
                                      <p:cBhvr>
                                        <p:cTn id="31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7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0.11111 " pathEditMode="relative" rAng="0" ptsTypes="AA">
                                      <p:cBhvr>
                                        <p:cTn id="33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0.00046 L 0.06094 -0.11111 " pathEditMode="relative" rAng="0" ptsTypes="AA">
                                      <p:cBhvr>
                                        <p:cTn id="35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7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0.00046 L 0.06094 -0.11111 " pathEditMode="relative" rAng="0" ptsTypes="AA">
                                      <p:cBhvr>
                                        <p:cTn id="37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7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0.11111 " pathEditMode="relative" rAng="0" ptsTypes="AA">
                                      <p:cBhvr>
                                        <p:cTn id="39" dur="4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0.11111 " pathEditMode="relative" rAng="0" ptsTypes="AA">
                                      <p:cBhvr>
                                        <p:cTn id="41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"/>
                            </p:stCondLst>
                            <p:childTnLst>
                              <p:par>
                                <p:cTn id="43" presetID="42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-0.11111 L 2.08333E-7 -0.11111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4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-0.11111 L 2.08333E-7 -0.11111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4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-0.11111 L 2.08333E-7 -0.11111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4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11111 L -0.06393 0.11111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11111 L -0.0612 0.11111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9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11111 L -0.06393 0.11111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-0.03112 3.33333E-6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000" fill="hold"/>
                                        <p:tgtEl>
                                          <p:spTgt spid="83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33333E-6 L -0.03112 3.33333E-6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1000" fill="hold"/>
                                        <p:tgtEl>
                                          <p:spTgt spid="84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3112 3.33333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0" fill="hold"/>
                                        <p:tgtEl>
                                          <p:spTgt spid="85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33333E-6 L -0.03112 3.33333E-6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000" fill="hold"/>
                                        <p:tgtEl>
                                          <p:spTgt spid="8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03112 3.33333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1000" fill="hold"/>
                                        <p:tgtEl>
                                          <p:spTgt spid="87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03112 -3.7037E-6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1000" fill="hold"/>
                                        <p:tgtEl>
                                          <p:spTgt spid="89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7 1.85185E-6 L -0.03112 1.85185E-6 " pathEditMode="relative" rAng="0" ptsTypes="AA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" presetClass="emph" presetSubtype="0" ac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4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022E-16 1.85185E-6 L -0.03112 1.85185E-6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ac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8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1.85185E-6 L -0.03112 1.85185E-6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" presetClass="emph" presetSubtype="0" ac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2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25E-6 1.85185E-6 L -0.03112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" presetClass="emph" presetSubtype="0" ac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1.85185E-6 L -0.03112 1.85185E-6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" presetClass="emph" presetSubtype="0" ac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10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4.81481E-6 L -0.03112 4.81481E-6 " pathEditMode="relative" rAng="0" ptsTypes="AA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" presetClass="emph" presetSubtype="0" ac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14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35" presetClass="path" presetSubtype="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375E-6 -1.85185E-6 L -0.0612 -1.85185E-6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6.25E-7 -1.85185E-6 L -0.06146 -1.85185E-6 " pathEditMode="relative" rAng="0" ptsTypes="AA">
                                      <p:cBhvr>
                                        <p:cTn id="1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-1.85185E-6 L -0.06146 -1.85185E-6 " pathEditMode="relative" rAng="0" ptsTypes="AA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7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35" presetClass="path" presetSubtype="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-1.85185E-6 L -0.06133 -1.85185E-6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04167E-6 -1.85185E-6 L -0.06133 -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2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08333E-7 -0.11111 L 0.06094 -0.11111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0.11111 L 0.06094 -0.11111 " pathEditMode="relative" rAng="0" ptsTypes="AA">
                                      <p:cBhvr>
                                        <p:cTn id="1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2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-0.11111 L 0.06094 -0.11111 " pathEditMode="relative" rAng="0" ptsTypes="AA">
                                      <p:cBhvr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8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2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6393 0.11111 L -4.58333E-6 0.11111 " pathEditMode="relative" rAng="0" ptsTypes="AA">
                                      <p:cBhvr>
                                        <p:cTn id="1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612 0.11111 L 0 0.11111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6393 0.11111 L 2.08333E-7 0.11111 " pathEditMode="relative" rAng="0" ptsTypes="AA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2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9" presetClass="emph" presetSubtype="0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9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mph" presetSubtype="0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2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mph" presetSubtype="0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8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7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  <p:bldP spid="18" grpId="0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9" grpId="0" animBg="1"/>
      <p:bldP spid="89" grpId="1" animBg="1"/>
      <p:bldP spid="2" grpId="0" animBg="1"/>
      <p:bldP spid="2" grpId="1" animBg="1"/>
      <p:bldP spid="2" grpId="2" animBg="1"/>
      <p:bldP spid="2" grpId="3" animBg="1"/>
      <p:bldP spid="2" grpId="4" animBg="1"/>
      <p:bldP spid="3" grpId="0" animBg="1"/>
      <p:bldP spid="3" grpId="1" animBg="1"/>
      <p:bldP spid="3" grpId="2" animBg="1"/>
      <p:bldP spid="3" grpId="3" animBg="1"/>
      <p:bldP spid="3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  <p:bldP spid="6" grpId="4" animBg="1"/>
      <p:bldP spid="7" grpId="0" animBg="1"/>
      <p:bldP spid="7" grpId="1" animBg="1"/>
      <p:bldP spid="7" grpId="2" animBg="1"/>
      <p:bldP spid="7" grpId="3" animBg="1"/>
      <p:bldP spid="7" grpId="4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72BBD-BBC7-A420-2134-CAE68B05E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BF1C0F-0AC8-707E-B1E9-8F14AB9A3D41}"/>
              </a:ext>
            </a:extLst>
          </p:cNvPr>
          <p:cNvSpPr/>
          <p:nvPr/>
        </p:nvSpPr>
        <p:spPr>
          <a:xfrm>
            <a:off x="3812220" y="2739923"/>
            <a:ext cx="4565327" cy="152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907394-587D-EE8C-EC12-EE1C0DEECA4C}"/>
              </a:ext>
            </a:extLst>
          </p:cNvPr>
          <p:cNvSpPr txBox="1"/>
          <p:nvPr/>
        </p:nvSpPr>
        <p:spPr>
          <a:xfrm>
            <a:off x="3812220" y="2739923"/>
            <a:ext cx="4589012" cy="1569660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ctr"/>
            <a:r>
              <a:rPr lang="en-US" sz="4800" dirty="0">
                <a:latin typeface="Perfect DOS VGA 437 Win" panose="02000009000000000000" pitchFamily="49"/>
              </a:rPr>
              <a:t>PRESENTATION</a:t>
            </a:r>
            <a:br>
              <a:rPr lang="en-US" sz="4800" dirty="0">
                <a:latin typeface="Perfect DOS VGA 437 Win" panose="02000009000000000000" pitchFamily="49"/>
              </a:rPr>
            </a:br>
            <a:r>
              <a:rPr lang="en-US" sz="4800" dirty="0">
                <a:latin typeface="Perfect DOS VGA 437 Win" panose="02000009000000000000" pitchFamily="49"/>
              </a:rPr>
              <a:t>BY CLAMITY</a:t>
            </a:r>
            <a:endParaRPr lang="en-AU" sz="4800" dirty="0">
              <a:latin typeface="Perfect DOS VGA 437 Win" panose="02000009000000000000" pitchFamily="49"/>
            </a:endParaRPr>
          </a:p>
          <a:p>
            <a:pPr algn="ctr"/>
            <a:endParaRPr lang="en-AU" sz="4800" dirty="0">
              <a:latin typeface="Perfect DOS VGA 437 Win" panose="02000009000000000000" pitchFamily="49"/>
            </a:endParaRPr>
          </a:p>
        </p:txBody>
      </p:sp>
    </p:spTree>
    <p:extLst>
      <p:ext uri="{BB962C8B-B14F-4D97-AF65-F5344CB8AC3E}">
        <p14:creationId xmlns:p14="http://schemas.microsoft.com/office/powerpoint/2010/main" val="116104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0FA48-66E5-2CEE-2E3D-27FB105C4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58A63A-FFF7-D7C0-771F-2FE2E2835754}"/>
              </a:ext>
            </a:extLst>
          </p:cNvPr>
          <p:cNvSpPr/>
          <p:nvPr/>
        </p:nvSpPr>
        <p:spPr>
          <a:xfrm>
            <a:off x="3812220" y="0"/>
            <a:ext cx="4565327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C42B24-A885-ACE1-F4E3-084216EB522D}"/>
              </a:ext>
            </a:extLst>
          </p:cNvPr>
          <p:cNvSpPr/>
          <p:nvPr/>
        </p:nvSpPr>
        <p:spPr>
          <a:xfrm>
            <a:off x="5807881" y="3406141"/>
            <a:ext cx="574003" cy="45719"/>
          </a:xfrm>
          <a:prstGeom prst="rect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578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0">
        <p159:morph option="byObjec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1CC2B-64D2-55E7-016A-E6CB8C728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E61A2F-A6C7-9A13-647A-0C149F83EB61}"/>
              </a:ext>
            </a:extLst>
          </p:cNvPr>
          <p:cNvSpPr/>
          <p:nvPr/>
        </p:nvSpPr>
        <p:spPr>
          <a:xfrm>
            <a:off x="3812220" y="0"/>
            <a:ext cx="4565327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ABF29A-8D81-B37D-123D-508B2CB9891D}"/>
              </a:ext>
            </a:extLst>
          </p:cNvPr>
          <p:cNvSpPr/>
          <p:nvPr/>
        </p:nvSpPr>
        <p:spPr>
          <a:xfrm>
            <a:off x="5807881" y="0"/>
            <a:ext cx="574003" cy="68579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15280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7F8A5-0375-F94E-2D05-865C14232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72EF03-9166-3C87-36D1-DF06F939D15A}"/>
              </a:ext>
            </a:extLst>
          </p:cNvPr>
          <p:cNvSpPr/>
          <p:nvPr/>
        </p:nvSpPr>
        <p:spPr>
          <a:xfrm>
            <a:off x="3812219" y="-1"/>
            <a:ext cx="1995661" cy="6857999"/>
          </a:xfrm>
          <a:custGeom>
            <a:avLst/>
            <a:gdLst>
              <a:gd name="connsiteX0" fmla="*/ 0 w 1995661"/>
              <a:gd name="connsiteY0" fmla="*/ 0 h 6857999"/>
              <a:gd name="connsiteX1" fmla="*/ 1995661 w 1995661"/>
              <a:gd name="connsiteY1" fmla="*/ 0 h 6857999"/>
              <a:gd name="connsiteX2" fmla="*/ 1995661 w 1995661"/>
              <a:gd name="connsiteY2" fmla="*/ 6857999 h 6857999"/>
              <a:gd name="connsiteX3" fmla="*/ 0 w 1995661"/>
              <a:gd name="connsiteY3" fmla="*/ 6857999 h 6857999"/>
              <a:gd name="connsiteX4" fmla="*/ 0 w 1995661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1" h="6857999">
                <a:moveTo>
                  <a:pt x="0" y="0"/>
                </a:moveTo>
                <a:lnTo>
                  <a:pt x="1995661" y="0"/>
                </a:lnTo>
                <a:lnTo>
                  <a:pt x="1995661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202D54C-CD75-E626-6097-F4CFA08DF21C}"/>
              </a:ext>
            </a:extLst>
          </p:cNvPr>
          <p:cNvSpPr/>
          <p:nvPr/>
        </p:nvSpPr>
        <p:spPr>
          <a:xfrm>
            <a:off x="3812220" y="0"/>
            <a:ext cx="1995661" cy="6857999"/>
          </a:xfrm>
          <a:custGeom>
            <a:avLst/>
            <a:gdLst>
              <a:gd name="connsiteX0" fmla="*/ 0 w 1995661"/>
              <a:gd name="connsiteY0" fmla="*/ 0 h 6857999"/>
              <a:gd name="connsiteX1" fmla="*/ 1995661 w 1995661"/>
              <a:gd name="connsiteY1" fmla="*/ 0 h 6857999"/>
              <a:gd name="connsiteX2" fmla="*/ 1995661 w 1995661"/>
              <a:gd name="connsiteY2" fmla="*/ 6857999 h 6857999"/>
              <a:gd name="connsiteX3" fmla="*/ 0 w 1995661"/>
              <a:gd name="connsiteY3" fmla="*/ 6857999 h 6857999"/>
              <a:gd name="connsiteX4" fmla="*/ 0 w 1995661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1" h="6857999">
                <a:moveTo>
                  <a:pt x="0" y="0"/>
                </a:moveTo>
                <a:lnTo>
                  <a:pt x="1995661" y="0"/>
                </a:lnTo>
                <a:lnTo>
                  <a:pt x="1995661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58AA270-6ED0-6818-5E4D-5C25DD2603D4}"/>
              </a:ext>
            </a:extLst>
          </p:cNvPr>
          <p:cNvSpPr/>
          <p:nvPr/>
        </p:nvSpPr>
        <p:spPr>
          <a:xfrm>
            <a:off x="6381884" y="0"/>
            <a:ext cx="1995663" cy="6857999"/>
          </a:xfrm>
          <a:custGeom>
            <a:avLst/>
            <a:gdLst>
              <a:gd name="connsiteX0" fmla="*/ 0 w 1995663"/>
              <a:gd name="connsiteY0" fmla="*/ 0 h 6857999"/>
              <a:gd name="connsiteX1" fmla="*/ 1995663 w 1995663"/>
              <a:gd name="connsiteY1" fmla="*/ 0 h 6857999"/>
              <a:gd name="connsiteX2" fmla="*/ 1995663 w 1995663"/>
              <a:gd name="connsiteY2" fmla="*/ 6857999 h 6857999"/>
              <a:gd name="connsiteX3" fmla="*/ 0 w 1995663"/>
              <a:gd name="connsiteY3" fmla="*/ 6857999 h 6857999"/>
              <a:gd name="connsiteX4" fmla="*/ 0 w 1995663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63" h="6857999">
                <a:moveTo>
                  <a:pt x="0" y="0"/>
                </a:moveTo>
                <a:lnTo>
                  <a:pt x="1995663" y="0"/>
                </a:lnTo>
                <a:lnTo>
                  <a:pt x="1995663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88FE5E-9836-EB68-4275-BD4256B1C828}"/>
              </a:ext>
            </a:extLst>
          </p:cNvPr>
          <p:cNvSpPr/>
          <p:nvPr/>
        </p:nvSpPr>
        <p:spPr>
          <a:xfrm>
            <a:off x="5807881" y="0"/>
            <a:ext cx="574003" cy="68579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8BD693-69DF-E44E-466B-908E405EF80D}"/>
              </a:ext>
            </a:extLst>
          </p:cNvPr>
          <p:cNvSpPr/>
          <p:nvPr/>
        </p:nvSpPr>
        <p:spPr>
          <a:xfrm>
            <a:off x="5807880" y="1"/>
            <a:ext cx="574003" cy="68579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23F625-321C-7707-661D-F68B065FD5E0}"/>
              </a:ext>
            </a:extLst>
          </p:cNvPr>
          <p:cNvSpPr/>
          <p:nvPr/>
        </p:nvSpPr>
        <p:spPr>
          <a:xfrm>
            <a:off x="5807879" y="-2"/>
            <a:ext cx="574003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5650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1111" decel="4888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-0.06966 0 " pathEditMode="relative" rAng="0" ptsTypes="AA">
                                      <p:cBhvr>
                                        <p:cTn id="6" dur="4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"/>
                            </p:stCondLst>
                            <p:childTnLst>
                              <p:par>
                                <p:cTn id="8" presetID="42" presetClass="path" presetSubtype="0" accel="51111" decel="4888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 L -0.06901 0 " pathEditMode="relative" rAng="0" ptsTypes="AA">
                                      <p:cBhvr>
                                        <p:cTn id="9" dur="4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51111" decel="4888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 L -0.0362 0 " pathEditMode="relative" rAng="0" ptsTypes="AA">
                                      <p:cBhvr>
                                        <p:cTn id="11" dur="4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2" presetClass="path" presetSubtype="0" accel="51111" decel="4888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 L -0.06927 0 " pathEditMode="relative" rAng="0" ptsTypes="AA">
                                      <p:cBhvr>
                                        <p:cTn id="14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50"/>
                            </p:stCondLst>
                            <p:childTnLst>
                              <p:par>
                                <p:cTn id="16" presetID="42" presetClass="path" presetSubtype="0" accel="51111" decel="48889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62 0 L -0.06901 0 " pathEditMode="relative" rAng="0" ptsTypes="AA">
                                      <p:cBhvr>
                                        <p:cTn id="17" dur="4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1111" decel="48889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13 0 L -0.0694 0 " pathEditMode="relative" rAng="0" ptsTypes="AA">
                                      <p:cBhvr>
                                        <p:cTn id="19" dur="4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7" grpId="0" animBg="1"/>
      <p:bldP spid="9" grpId="0" animBg="1"/>
      <p:bldP spid="9" grpId="1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87</Words>
  <Application>Microsoft Office PowerPoint</Application>
  <PresentationFormat>Widescreen</PresentationFormat>
  <Paragraphs>38</Paragraphs>
  <Slides>39</Slides>
  <Notes>3</Notes>
  <HiddenSlides>3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Aptos Display</vt:lpstr>
      <vt:lpstr>Arial</vt:lpstr>
      <vt:lpstr>Aptos</vt:lpstr>
      <vt:lpstr>Segoe UI</vt:lpstr>
      <vt:lpstr>Perfect DOS VGA 437 Win</vt:lpstr>
      <vt:lpstr>Noto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Zack Myers</dc:creator>
  <cp:lastModifiedBy>Zack Myers</cp:lastModifiedBy>
  <cp:revision>27</cp:revision>
  <dcterms:created xsi:type="dcterms:W3CDTF">2025-10-19T05:51:12Z</dcterms:created>
  <dcterms:modified xsi:type="dcterms:W3CDTF">2025-11-15T08:44:27Z</dcterms:modified>
</cp:coreProperties>
</file>